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1" r:id="rId2"/>
    <p:sldId id="272" r:id="rId3"/>
    <p:sldId id="284" r:id="rId4"/>
    <p:sldId id="280" r:id="rId5"/>
    <p:sldId id="283" r:id="rId6"/>
    <p:sldId id="274" r:id="rId7"/>
    <p:sldId id="281" r:id="rId8"/>
    <p:sldId id="282" r:id="rId9"/>
    <p:sldId id="276" r:id="rId10"/>
    <p:sldId id="285" r:id="rId11"/>
    <p:sldId id="278" r:id="rId12"/>
    <p:sldId id="270" r:id="rId13"/>
    <p:sldId id="279" r:id="rId14"/>
  </p:sldIdLst>
  <p:sldSz cx="12192000" cy="6858000"/>
  <p:notesSz cx="6858000" cy="9144000"/>
  <p:defaultTextStyle>
    <a:defPPr>
      <a:defRPr lang="en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9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/>
    <p:restoredTop sz="94626"/>
  </p:normalViewPr>
  <p:slideViewPr>
    <p:cSldViewPr snapToGrid="0">
      <p:cViewPr varScale="1">
        <p:scale>
          <a:sx n="121" d="100"/>
          <a:sy n="121" d="100"/>
        </p:scale>
        <p:origin x="5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3DA2B16-2B48-EB4D-CF3B-B36860D20C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AE3FDFA-F7F8-56A1-0B23-98F6AAFBA5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882D9-F215-2440-BE3D-B910AF0DE1C5}" type="datetimeFigureOut">
              <a:rPr lang="es-CO" smtClean="0"/>
              <a:t>15/05/25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D597B6F-DE29-D229-5265-E531BB6F78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589297-45D8-842F-0E87-8FF02DDC64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2B8E1-414B-E341-9450-CE13B9FBC6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5814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39F5E-0EB9-1548-8CA6-DA88376A7A44}" type="datetimeFigureOut">
              <a:rPr lang="es-ES_tradnl" smtClean="0"/>
              <a:t>15/5/25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EB5CF6-65C3-D141-AD8E-4E96944F056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96661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D8BC19DF-D34B-91D1-C000-521E9EE7F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2311" b="3713"/>
          <a:stretch/>
        </p:blipFill>
        <p:spPr>
          <a:xfrm>
            <a:off x="-357780" y="-31533"/>
            <a:ext cx="12549780" cy="7189077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F8B2A76B-D467-4DD1-5841-34A557FEF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9085" y="1655451"/>
            <a:ext cx="4068141" cy="950154"/>
          </a:xfrm>
        </p:spPr>
        <p:txBody>
          <a:bodyPr anchor="b">
            <a:normAutofit/>
          </a:bodyPr>
          <a:lstStyle>
            <a:lvl1pPr algn="ctr">
              <a:defRPr sz="3200" b="1" i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s-ES_tradnl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784D9CD-6D0B-781C-E8F5-2F34A22D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34834" y="2936046"/>
            <a:ext cx="3496642" cy="950154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Montserrat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5" name="Google Shape;194;p10">
            <a:extLst>
              <a:ext uri="{FF2B5EF4-FFF2-40B4-BE49-F238E27FC236}">
                <a16:creationId xmlns:a16="http://schemas.microsoft.com/office/drawing/2014/main" id="{A49335E7-1B4A-78E6-4426-24D9264545BC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5129423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1835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774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94;p10">
            <a:extLst>
              <a:ext uri="{FF2B5EF4-FFF2-40B4-BE49-F238E27FC236}">
                <a16:creationId xmlns:a16="http://schemas.microsoft.com/office/drawing/2014/main" id="{8E430DA8-9737-DF16-926E-9E58050ED4A4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8755492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4110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885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6470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5340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0864ACD-D684-4EF5-0961-8F9A132C5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BF30-938D-B140-BB74-7D933462887B}" type="datetimeFigureOut">
              <a:rPr lang="es-CO" smtClean="0"/>
              <a:t>15/05/25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1A35AB6-5ABA-6526-CD09-24FF71640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356910-2880-E0D2-092E-939E48EFB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9AF7-AB83-8942-B67A-5CE0293722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4840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3C721A26-DFE3-51EA-A820-E630C4EED3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09817" y="-110062"/>
            <a:ext cx="2212037" cy="6999594"/>
          </a:xfrm>
          <a:prstGeom prst="rect">
            <a:avLst/>
          </a:prstGeom>
        </p:spPr>
      </p:pic>
      <p:sp>
        <p:nvSpPr>
          <p:cNvPr id="3" name="Rectángulo: esquinas redondeadas 6">
            <a:extLst>
              <a:ext uri="{FF2B5EF4-FFF2-40B4-BE49-F238E27FC236}">
                <a16:creationId xmlns:a16="http://schemas.microsoft.com/office/drawing/2014/main" id="{F0F1DA71-35F7-BF7B-9F9D-F15DFCB7AD67}"/>
              </a:ext>
            </a:extLst>
          </p:cNvPr>
          <p:cNvSpPr/>
          <p:nvPr userDrawn="1"/>
        </p:nvSpPr>
        <p:spPr>
          <a:xfrm>
            <a:off x="367771" y="2993761"/>
            <a:ext cx="3636579" cy="693682"/>
          </a:xfrm>
          <a:prstGeom prst="roundRect">
            <a:avLst/>
          </a:prstGeom>
          <a:solidFill>
            <a:srgbClr val="E9762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CD61A786-1059-C11D-72D1-C1D2C6889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797" y="2953923"/>
            <a:ext cx="4068141" cy="950154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11" name="Marcador de texto 3">
            <a:extLst>
              <a:ext uri="{FF2B5EF4-FFF2-40B4-BE49-F238E27FC236}">
                <a16:creationId xmlns:a16="http://schemas.microsoft.com/office/drawing/2014/main" id="{3FDD28E0-F3D9-BD3B-BD78-745E1B93F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49110" y="1613712"/>
            <a:ext cx="3932237" cy="3811588"/>
          </a:xfrm>
        </p:spPr>
        <p:txBody>
          <a:bodyPr>
            <a:normAutofit/>
          </a:bodyPr>
          <a:lstStyle>
            <a:lvl1pPr>
              <a:defRPr sz="2000" b="0" i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s-CO" dirty="0"/>
          </a:p>
        </p:txBody>
      </p:sp>
      <p:pic>
        <p:nvPicPr>
          <p:cNvPr id="12" name="Google Shape;194;p10">
            <a:extLst>
              <a:ext uri="{FF2B5EF4-FFF2-40B4-BE49-F238E27FC236}">
                <a16:creationId xmlns:a16="http://schemas.microsoft.com/office/drawing/2014/main" id="{FA3DB3F2-EEDC-0B77-1F3F-6CE9BC6FDD61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8755492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7064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D5AC9-997D-8050-D12C-82AF8234B1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96515" y="1122363"/>
            <a:ext cx="6571484" cy="2387600"/>
          </a:xfrm>
        </p:spPr>
        <p:txBody>
          <a:bodyPr anchor="b">
            <a:normAutofit/>
          </a:bodyPr>
          <a:lstStyle>
            <a:lvl1pPr algn="ctr">
              <a:defRPr sz="4800" b="1" i="0">
                <a:solidFill>
                  <a:srgbClr val="2129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MX" dirty="0"/>
              <a:t>Haz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36E5E5B-1BF5-FFA5-2C90-C5A30A360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6515" y="3602038"/>
            <a:ext cx="6571484" cy="165576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rgbClr val="2129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 dirty="0"/>
              <a:t>Haz clic para editar el estilo de subtítulo del patrón</a:t>
            </a:r>
            <a:endParaRPr lang="es-CO" dirty="0"/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1F473BA8-EA7B-4DDD-CF67-DD24A2CBC5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85941" y="-84131"/>
            <a:ext cx="3622450" cy="7026262"/>
          </a:xfrm>
          <a:prstGeom prst="rect">
            <a:avLst/>
          </a:prstGeom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FE41B0F7-3306-5621-EA16-6EE5F0AFEEBB}"/>
              </a:ext>
            </a:extLst>
          </p:cNvPr>
          <p:cNvGrpSpPr/>
          <p:nvPr userDrawn="1"/>
        </p:nvGrpSpPr>
        <p:grpSpPr>
          <a:xfrm>
            <a:off x="2132244" y="962987"/>
            <a:ext cx="1720913" cy="1720913"/>
            <a:chOff x="402389" y="541776"/>
            <a:chExt cx="1720913" cy="1720913"/>
          </a:xfrm>
        </p:grpSpPr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96ADDC29-7786-B4DC-D865-F3377C99AF71}"/>
                </a:ext>
              </a:extLst>
            </p:cNvPr>
            <p:cNvSpPr/>
            <p:nvPr/>
          </p:nvSpPr>
          <p:spPr>
            <a:xfrm>
              <a:off x="402389" y="541776"/>
              <a:ext cx="1720913" cy="1720913"/>
            </a:xfrm>
            <a:prstGeom prst="ellipse">
              <a:avLst/>
            </a:prstGeom>
            <a:noFill/>
            <a:ln w="19050">
              <a:solidFill>
                <a:srgbClr val="F9CA3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" name="Elipse 9">
              <a:extLst>
                <a:ext uri="{FF2B5EF4-FFF2-40B4-BE49-F238E27FC236}">
                  <a16:creationId xmlns:a16="http://schemas.microsoft.com/office/drawing/2014/main" id="{16A243B7-7791-9457-1D45-6E220EAE46B8}"/>
                </a:ext>
              </a:extLst>
            </p:cNvPr>
            <p:cNvSpPr/>
            <p:nvPr/>
          </p:nvSpPr>
          <p:spPr>
            <a:xfrm>
              <a:off x="495515" y="637491"/>
              <a:ext cx="1521564" cy="1521564"/>
            </a:xfrm>
            <a:prstGeom prst="ellipse">
              <a:avLst/>
            </a:prstGeom>
            <a:solidFill>
              <a:srgbClr val="212A5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E49FDCC2-508B-174F-BB10-D49EF4C1EBC9}"/>
              </a:ext>
            </a:extLst>
          </p:cNvPr>
          <p:cNvSpPr txBox="1">
            <a:spLocks/>
          </p:cNvSpPr>
          <p:nvPr userDrawn="1"/>
        </p:nvSpPr>
        <p:spPr>
          <a:xfrm>
            <a:off x="2503666" y="1254703"/>
            <a:ext cx="92167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600" b="1" i="0" kern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/>
              <a:t>1</a:t>
            </a:r>
            <a:endParaRPr lang="es-ES_tradnl" dirty="0"/>
          </a:p>
        </p:txBody>
      </p:sp>
      <p:pic>
        <p:nvPicPr>
          <p:cNvPr id="5" name="Google Shape;194;p10">
            <a:extLst>
              <a:ext uri="{FF2B5EF4-FFF2-40B4-BE49-F238E27FC236}">
                <a16:creationId xmlns:a16="http://schemas.microsoft.com/office/drawing/2014/main" id="{1B3B3E10-CCBE-A1E2-F3D5-A26BFCBDD876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8755492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4725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876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áfico 5">
            <a:extLst>
              <a:ext uri="{FF2B5EF4-FFF2-40B4-BE49-F238E27FC236}">
                <a16:creationId xmlns:a16="http://schemas.microsoft.com/office/drawing/2014/main" id="{16A337F9-8E40-B495-209D-976ECC7C76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7646"/>
          <a:stretch/>
        </p:blipFill>
        <p:spPr>
          <a:xfrm rot="5400000">
            <a:off x="5112856" y="-4540878"/>
            <a:ext cx="1966288" cy="11048044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FD00ABAC-1DF2-B7AE-D935-F5ED1AD27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320362"/>
            <a:ext cx="8789504" cy="1325563"/>
          </a:xfr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MX" dirty="0"/>
              <a:t>Haz clic para modificar el estilo de título del patrón</a:t>
            </a:r>
            <a:endParaRPr lang="es-CO" dirty="0"/>
          </a:p>
        </p:txBody>
      </p:sp>
      <p:pic>
        <p:nvPicPr>
          <p:cNvPr id="9" name="Google Shape;194;p10">
            <a:extLst>
              <a:ext uri="{FF2B5EF4-FFF2-40B4-BE49-F238E27FC236}">
                <a16:creationId xmlns:a16="http://schemas.microsoft.com/office/drawing/2014/main" id="{2873B531-0397-68A9-2CB6-25C032898F6E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8755492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Marcador de texto 3">
            <a:extLst>
              <a:ext uri="{FF2B5EF4-FFF2-40B4-BE49-F238E27FC236}">
                <a16:creationId xmlns:a16="http://schemas.microsoft.com/office/drawing/2014/main" id="{33BCD4E3-BC79-B23C-5C3A-3057164FF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78144" y="2354269"/>
            <a:ext cx="9399608" cy="1198353"/>
          </a:xfrm>
        </p:spPr>
        <p:txBody>
          <a:bodyPr>
            <a:normAutofit/>
          </a:bodyPr>
          <a:lstStyle>
            <a:lvl1pPr marL="0" indent="0">
              <a:buNone/>
              <a:defRPr sz="2000" b="0" i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11" name="Marcador de texto 3">
            <a:extLst>
              <a:ext uri="{FF2B5EF4-FFF2-40B4-BE49-F238E27FC236}">
                <a16:creationId xmlns:a16="http://schemas.microsoft.com/office/drawing/2014/main" id="{F683673D-8BFB-C707-2E3F-1FAE84F1E2B4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1778144" y="3678995"/>
            <a:ext cx="9399608" cy="2149665"/>
          </a:xfrm>
        </p:spPr>
        <p:txBody>
          <a:bodyPr>
            <a:normAutofit/>
          </a:bodyPr>
          <a:lstStyle>
            <a:lvl1pPr>
              <a:buClr>
                <a:srgbClr val="E97722"/>
              </a:buClr>
              <a:defRPr sz="2000" b="0" i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53047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B05E052-379D-4FA0-CEFE-63BAA217AA02}"/>
              </a:ext>
            </a:extLst>
          </p:cNvPr>
          <p:cNvSpPr/>
          <p:nvPr userDrawn="1"/>
        </p:nvSpPr>
        <p:spPr>
          <a:xfrm>
            <a:off x="-173421" y="-15767"/>
            <a:ext cx="1756753" cy="7031421"/>
          </a:xfrm>
          <a:prstGeom prst="rect">
            <a:avLst/>
          </a:prstGeom>
          <a:solidFill>
            <a:srgbClr val="212A5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Rectángulo: esquinas redondeadas 6">
            <a:extLst>
              <a:ext uri="{FF2B5EF4-FFF2-40B4-BE49-F238E27FC236}">
                <a16:creationId xmlns:a16="http://schemas.microsoft.com/office/drawing/2014/main" id="{94829785-28BD-8F3B-A313-7042499BD528}"/>
              </a:ext>
            </a:extLst>
          </p:cNvPr>
          <p:cNvSpPr/>
          <p:nvPr userDrawn="1"/>
        </p:nvSpPr>
        <p:spPr>
          <a:xfrm>
            <a:off x="667316" y="755058"/>
            <a:ext cx="3636579" cy="693682"/>
          </a:xfrm>
          <a:prstGeom prst="roundRect">
            <a:avLst/>
          </a:prstGeom>
          <a:solidFill>
            <a:srgbClr val="E9762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6608586F-F583-7FA8-B044-7EFECB8FB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342" y="715220"/>
            <a:ext cx="4068141" cy="950154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8" name="Marcador de texto 3">
            <a:extLst>
              <a:ext uri="{FF2B5EF4-FFF2-40B4-BE49-F238E27FC236}">
                <a16:creationId xmlns:a16="http://schemas.microsoft.com/office/drawing/2014/main" id="{A1632D7B-54F9-528A-91A5-42A3C8DA9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7776" y="2378972"/>
            <a:ext cx="3932237" cy="1074731"/>
          </a:xfrm>
        </p:spPr>
        <p:txBody>
          <a:bodyPr>
            <a:normAutofit/>
          </a:bodyPr>
          <a:lstStyle>
            <a:lvl1pPr marL="0" indent="0">
              <a:buNone/>
              <a:defRPr sz="2000" b="0" i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9" name="Marcador de texto 3">
            <a:extLst>
              <a:ext uri="{FF2B5EF4-FFF2-40B4-BE49-F238E27FC236}">
                <a16:creationId xmlns:a16="http://schemas.microsoft.com/office/drawing/2014/main" id="{00405D6E-39FD-E04E-5F14-50FE386E2FA8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2337776" y="3703698"/>
            <a:ext cx="3932237" cy="1365971"/>
          </a:xfrm>
        </p:spPr>
        <p:txBody>
          <a:bodyPr>
            <a:normAutofit/>
          </a:bodyPr>
          <a:lstStyle>
            <a:lvl1pPr>
              <a:buClr>
                <a:srgbClr val="E97722"/>
              </a:buClr>
              <a:defRPr sz="2000" b="0" i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12" name="Marcador de texto 3">
            <a:extLst>
              <a:ext uri="{FF2B5EF4-FFF2-40B4-BE49-F238E27FC236}">
                <a16:creationId xmlns:a16="http://schemas.microsoft.com/office/drawing/2014/main" id="{C13C86D9-C9EA-6CF1-4F43-7BACC7836630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6655632" y="2378972"/>
            <a:ext cx="3932237" cy="2690697"/>
          </a:xfrm>
        </p:spPr>
        <p:txBody>
          <a:bodyPr>
            <a:normAutofit/>
          </a:bodyPr>
          <a:lstStyle>
            <a:lvl1pPr marL="0" indent="0">
              <a:buNone/>
              <a:defRPr sz="2000" b="0" i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s-CO" dirty="0"/>
          </a:p>
        </p:txBody>
      </p:sp>
      <p:pic>
        <p:nvPicPr>
          <p:cNvPr id="14" name="Google Shape;194;p10">
            <a:extLst>
              <a:ext uri="{FF2B5EF4-FFF2-40B4-BE49-F238E27FC236}">
                <a16:creationId xmlns:a16="http://schemas.microsoft.com/office/drawing/2014/main" id="{C3B65B38-AC0F-DEA0-D40D-B375F3B566D2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8755492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4682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E5FB29-9627-4058-1349-084A5441B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9696" y="1272416"/>
            <a:ext cx="7057754" cy="2852737"/>
          </a:xfrm>
        </p:spPr>
        <p:txBody>
          <a:bodyPr anchor="b">
            <a:normAutofit/>
          </a:bodyPr>
          <a:lstStyle>
            <a:lvl1pPr>
              <a:defRPr sz="4800" b="1" i="0">
                <a:solidFill>
                  <a:srgbClr val="2129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MX" dirty="0"/>
              <a:t>Haz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D4139D-5205-7235-C538-4C45B8078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89696" y="4289999"/>
            <a:ext cx="6968302" cy="1500187"/>
          </a:xfrm>
        </p:spPr>
        <p:txBody>
          <a:bodyPr/>
          <a:lstStyle>
            <a:lvl1pPr marL="0" indent="0">
              <a:buNone/>
              <a:defRPr sz="2400" b="0" i="0">
                <a:solidFill>
                  <a:srgbClr val="2129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1555DD8A-6EC5-1F6D-6D4E-2F50A04E25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67464" y="-157655"/>
            <a:ext cx="1503233" cy="7204840"/>
          </a:xfrm>
          <a:prstGeom prst="rect">
            <a:avLst/>
          </a:prstGeom>
        </p:spPr>
      </p:pic>
      <p:sp>
        <p:nvSpPr>
          <p:cNvPr id="8" name="Rectángulo: esquinas redondeadas 2">
            <a:extLst>
              <a:ext uri="{FF2B5EF4-FFF2-40B4-BE49-F238E27FC236}">
                <a16:creationId xmlns:a16="http://schemas.microsoft.com/office/drawing/2014/main" id="{43713413-D1CA-629F-B61E-AFD87254EE19}"/>
              </a:ext>
            </a:extLst>
          </p:cNvPr>
          <p:cNvSpPr/>
          <p:nvPr userDrawn="1"/>
        </p:nvSpPr>
        <p:spPr>
          <a:xfrm>
            <a:off x="-220716" y="-157654"/>
            <a:ext cx="2405604" cy="7204840"/>
          </a:xfrm>
          <a:prstGeom prst="roundRect">
            <a:avLst>
              <a:gd name="adj" fmla="val 0"/>
            </a:avLst>
          </a:prstGeom>
          <a:solidFill>
            <a:srgbClr val="212A5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000" dirty="0">
              <a:solidFill>
                <a:schemeClr val="bg1"/>
              </a:solidFill>
              <a:latin typeface="Nunito Black"/>
              <a:sym typeface="Nunito Black"/>
            </a:endParaRPr>
          </a:p>
        </p:txBody>
      </p:sp>
      <p:pic>
        <p:nvPicPr>
          <p:cNvPr id="9" name="Google Shape;194;p10">
            <a:extLst>
              <a:ext uri="{FF2B5EF4-FFF2-40B4-BE49-F238E27FC236}">
                <a16:creationId xmlns:a16="http://schemas.microsoft.com/office/drawing/2014/main" id="{E5FCED6F-D465-A4AE-35CF-B7BD41CCBB2F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8755492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" name="Grupo 9">
            <a:extLst>
              <a:ext uri="{FF2B5EF4-FFF2-40B4-BE49-F238E27FC236}">
                <a16:creationId xmlns:a16="http://schemas.microsoft.com/office/drawing/2014/main" id="{2B6E3661-5C32-1FDA-9D6D-D8F345752015}"/>
              </a:ext>
            </a:extLst>
          </p:cNvPr>
          <p:cNvGrpSpPr/>
          <p:nvPr userDrawn="1"/>
        </p:nvGrpSpPr>
        <p:grpSpPr>
          <a:xfrm>
            <a:off x="2168124" y="1236256"/>
            <a:ext cx="1720913" cy="1720913"/>
            <a:chOff x="402389" y="541776"/>
            <a:chExt cx="1720913" cy="1720913"/>
          </a:xfrm>
        </p:grpSpPr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325EE4F5-41AD-8FFE-BBAF-DD614B100C23}"/>
                </a:ext>
              </a:extLst>
            </p:cNvPr>
            <p:cNvSpPr/>
            <p:nvPr userDrawn="1"/>
          </p:nvSpPr>
          <p:spPr>
            <a:xfrm>
              <a:off x="402389" y="541776"/>
              <a:ext cx="1720913" cy="1720913"/>
            </a:xfrm>
            <a:prstGeom prst="ellipse">
              <a:avLst/>
            </a:prstGeom>
            <a:noFill/>
            <a:ln w="19050">
              <a:solidFill>
                <a:srgbClr val="F9CA3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B72BEF64-AC4E-12C3-E329-8928F79B29AD}"/>
                </a:ext>
              </a:extLst>
            </p:cNvPr>
            <p:cNvSpPr/>
            <p:nvPr userDrawn="1"/>
          </p:nvSpPr>
          <p:spPr>
            <a:xfrm>
              <a:off x="495515" y="637491"/>
              <a:ext cx="1521564" cy="152156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</p:grp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4D2E18A2-9923-E9AA-36A1-B730DF999E54}"/>
              </a:ext>
            </a:extLst>
          </p:cNvPr>
          <p:cNvSpPr txBox="1">
            <a:spLocks/>
          </p:cNvSpPr>
          <p:nvPr userDrawn="1"/>
        </p:nvSpPr>
        <p:spPr>
          <a:xfrm>
            <a:off x="2585547" y="1541653"/>
            <a:ext cx="92167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600" b="1" i="0" kern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/>
              <a:t>1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86976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DE6935B8-1401-DB86-CD45-45E6F5F31B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7646"/>
          <a:stretch/>
        </p:blipFill>
        <p:spPr>
          <a:xfrm rot="5400000">
            <a:off x="8737351" y="-2342611"/>
            <a:ext cx="996826" cy="5600896"/>
          </a:xfrm>
          <a:prstGeom prst="rect">
            <a:avLst/>
          </a:prstGeom>
        </p:spPr>
      </p:pic>
      <p:pic>
        <p:nvPicPr>
          <p:cNvPr id="3" name="Gráfico 2">
            <a:extLst>
              <a:ext uri="{FF2B5EF4-FFF2-40B4-BE49-F238E27FC236}">
                <a16:creationId xmlns:a16="http://schemas.microsoft.com/office/drawing/2014/main" id="{B9FD5E14-87E5-CC8A-E2CE-E8EFEAFA5E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7646"/>
          <a:stretch/>
        </p:blipFill>
        <p:spPr>
          <a:xfrm rot="16200000">
            <a:off x="2232741" y="3593245"/>
            <a:ext cx="996826" cy="5600896"/>
          </a:xfrm>
          <a:prstGeom prst="rect">
            <a:avLst/>
          </a:prstGeom>
        </p:spPr>
      </p:pic>
      <p:pic>
        <p:nvPicPr>
          <p:cNvPr id="6" name="Google Shape;194;p10">
            <a:extLst>
              <a:ext uri="{FF2B5EF4-FFF2-40B4-BE49-F238E27FC236}">
                <a16:creationId xmlns:a16="http://schemas.microsoft.com/office/drawing/2014/main" id="{A6CCA62B-34D3-8455-B1EF-498E5280E97A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8755492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C105BE1A-D03E-FEDA-E090-2CD8B06AA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342" y="956250"/>
            <a:ext cx="4943343" cy="950154"/>
          </a:xfrm>
        </p:spPr>
        <p:txBody>
          <a:bodyPr>
            <a:normAutofit/>
          </a:bodyPr>
          <a:lstStyle>
            <a:lvl1pPr>
              <a:defRPr sz="2400" b="1" i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9" name="Marcador de texto 3">
            <a:extLst>
              <a:ext uri="{FF2B5EF4-FFF2-40B4-BE49-F238E27FC236}">
                <a16:creationId xmlns:a16="http://schemas.microsoft.com/office/drawing/2014/main" id="{9258C23F-80F6-BA12-6C6A-7D2733191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3342" y="2133551"/>
            <a:ext cx="10632424" cy="3210959"/>
          </a:xfrm>
        </p:spPr>
        <p:txBody>
          <a:bodyPr>
            <a:normAutofit/>
          </a:bodyPr>
          <a:lstStyle>
            <a:lvl1pPr marL="0" indent="0">
              <a:buNone/>
              <a:defRPr sz="2000" b="0" i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28220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B6172DE5-5AD6-6737-7B9C-17E67E9073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4957" y="-132791"/>
            <a:ext cx="3552198" cy="7134499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A587A8FA-5EC2-F8A1-3C35-6FEDC640884E}"/>
              </a:ext>
            </a:extLst>
          </p:cNvPr>
          <p:cNvSpPr/>
          <p:nvPr userDrawn="1"/>
        </p:nvSpPr>
        <p:spPr>
          <a:xfrm>
            <a:off x="-38005" y="-126129"/>
            <a:ext cx="2059071" cy="7134499"/>
          </a:xfrm>
          <a:prstGeom prst="rect">
            <a:avLst/>
          </a:prstGeom>
          <a:solidFill>
            <a:srgbClr val="E9762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6" name="Google Shape;194;p10">
            <a:extLst>
              <a:ext uri="{FF2B5EF4-FFF2-40B4-BE49-F238E27FC236}">
                <a16:creationId xmlns:a16="http://schemas.microsoft.com/office/drawing/2014/main" id="{DB7BB90C-9CED-B9D2-285A-E7EF6F785B8B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8755492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BF45FC2D-AA70-D391-8979-3EA84EDB2443}"/>
              </a:ext>
            </a:extLst>
          </p:cNvPr>
          <p:cNvSpPr/>
          <p:nvPr userDrawn="1"/>
        </p:nvSpPr>
        <p:spPr>
          <a:xfrm>
            <a:off x="2149392" y="1850064"/>
            <a:ext cx="8738348" cy="2636875"/>
          </a:xfrm>
          <a:prstGeom prst="roundRect">
            <a:avLst/>
          </a:prstGeom>
          <a:solidFill>
            <a:srgbClr val="212A5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4502A326-A31F-EA84-8729-333C64F69D97}"/>
              </a:ext>
            </a:extLst>
          </p:cNvPr>
          <p:cNvSpPr txBox="1">
            <a:spLocks/>
          </p:cNvSpPr>
          <p:nvPr userDrawn="1"/>
        </p:nvSpPr>
        <p:spPr>
          <a:xfrm>
            <a:off x="4312795" y="2406216"/>
            <a:ext cx="5304170" cy="14878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b="1" i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Gracias</a:t>
            </a:r>
            <a:endParaRPr lang="es-ES_tradnl" sz="9600" b="1" i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33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D7941B-E1CA-7AA2-9376-17DAA236E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s-ES_trad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5ECF8C-0360-1C04-8831-5F92D6F8F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EF926-2B80-8299-2252-FEEA9D5B3B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593E25-2C59-C343-AEFD-567020051792}" type="datetimeFigureOut">
              <a:rPr lang="es-ES_tradnl" smtClean="0"/>
              <a:t>15/5/25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0D2C1-DCB0-8576-1978-9C7DA4E114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770238-6A5D-163D-665B-76A9D0D66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515836-D82E-854E-822B-DCD524E3228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66731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0" r:id="rId3"/>
    <p:sldLayoutId id="2147483651" r:id="rId4"/>
    <p:sldLayoutId id="2147483673" r:id="rId5"/>
    <p:sldLayoutId id="2147483660" r:id="rId6"/>
    <p:sldLayoutId id="2147483672" r:id="rId7"/>
    <p:sldLayoutId id="2147483662" r:id="rId8"/>
    <p:sldLayoutId id="2147483665" r:id="rId9"/>
    <p:sldLayoutId id="2147483661" r:id="rId10"/>
    <p:sldLayoutId id="2147483666" r:id="rId11"/>
    <p:sldLayoutId id="2147483652" r:id="rId12"/>
    <p:sldLayoutId id="2147483664" r:id="rId13"/>
    <p:sldLayoutId id="2147483653" r:id="rId14"/>
    <p:sldLayoutId id="2147483667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svg"/><Relationship Id="rId18" Type="http://schemas.openxmlformats.org/officeDocument/2006/relationships/image" Target="../media/image22.png"/><Relationship Id="rId26" Type="http://schemas.openxmlformats.org/officeDocument/2006/relationships/image" Target="../media/image3.png"/><Relationship Id="rId3" Type="http://schemas.openxmlformats.org/officeDocument/2006/relationships/image" Target="../media/image5.svg"/><Relationship Id="rId21" Type="http://schemas.openxmlformats.org/officeDocument/2006/relationships/image" Target="../media/image25.svg"/><Relationship Id="rId7" Type="http://schemas.openxmlformats.org/officeDocument/2006/relationships/image" Target="../media/image11.svg"/><Relationship Id="rId12" Type="http://schemas.openxmlformats.org/officeDocument/2006/relationships/image" Target="../media/image16.png"/><Relationship Id="rId17" Type="http://schemas.openxmlformats.org/officeDocument/2006/relationships/image" Target="../media/image21.svg"/><Relationship Id="rId25" Type="http://schemas.openxmlformats.org/officeDocument/2006/relationships/image" Target="../media/image29.svg"/><Relationship Id="rId2" Type="http://schemas.openxmlformats.org/officeDocument/2006/relationships/image" Target="../media/image4.pn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24" Type="http://schemas.openxmlformats.org/officeDocument/2006/relationships/image" Target="../media/image28.png"/><Relationship Id="rId5" Type="http://schemas.openxmlformats.org/officeDocument/2006/relationships/image" Target="../media/image9.svg"/><Relationship Id="rId15" Type="http://schemas.openxmlformats.org/officeDocument/2006/relationships/image" Target="../media/image19.svg"/><Relationship Id="rId23" Type="http://schemas.openxmlformats.org/officeDocument/2006/relationships/image" Target="../media/image27.svg"/><Relationship Id="rId10" Type="http://schemas.openxmlformats.org/officeDocument/2006/relationships/image" Target="../media/image14.png"/><Relationship Id="rId19" Type="http://schemas.openxmlformats.org/officeDocument/2006/relationships/image" Target="../media/image23.svg"/><Relationship Id="rId4" Type="http://schemas.openxmlformats.org/officeDocument/2006/relationships/image" Target="../media/image8.png"/><Relationship Id="rId9" Type="http://schemas.openxmlformats.org/officeDocument/2006/relationships/image" Target="../media/image13.svg"/><Relationship Id="rId14" Type="http://schemas.openxmlformats.org/officeDocument/2006/relationships/image" Target="../media/image18.png"/><Relationship Id="rId22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714CB7-FF65-DD98-437D-A92F544C1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005222-AEC1-F562-7808-3EDFDEC62E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0673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5CA18EC0-822B-467E-AF55-0F3F197200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7646"/>
          <a:stretch/>
        </p:blipFill>
        <p:spPr>
          <a:xfrm rot="5400000">
            <a:off x="8737351" y="-2342611"/>
            <a:ext cx="996826" cy="5600896"/>
          </a:xfrm>
          <a:prstGeom prst="rect">
            <a:avLst/>
          </a:prstGeom>
        </p:spPr>
      </p:pic>
      <p:pic>
        <p:nvPicPr>
          <p:cNvPr id="3" name="Gráfico 2">
            <a:extLst>
              <a:ext uri="{FF2B5EF4-FFF2-40B4-BE49-F238E27FC236}">
                <a16:creationId xmlns:a16="http://schemas.microsoft.com/office/drawing/2014/main" id="{6EB6C76F-5888-7531-EC1F-B93ADEF05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7646"/>
          <a:stretch/>
        </p:blipFill>
        <p:spPr>
          <a:xfrm rot="16200000">
            <a:off x="2232741" y="3593245"/>
            <a:ext cx="996826" cy="5600896"/>
          </a:xfrm>
          <a:prstGeom prst="rect">
            <a:avLst/>
          </a:prstGeom>
        </p:spPr>
      </p:pic>
      <p:pic>
        <p:nvPicPr>
          <p:cNvPr id="4" name="Google Shape;194;p10">
            <a:extLst>
              <a:ext uri="{FF2B5EF4-FFF2-40B4-BE49-F238E27FC236}">
                <a16:creationId xmlns:a16="http://schemas.microsoft.com/office/drawing/2014/main" id="{9828027D-B2DC-F26E-D869-FA0A1B066F86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55492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ABF83D54-4747-C522-86A5-1ED94B68FF99}"/>
              </a:ext>
            </a:extLst>
          </p:cNvPr>
          <p:cNvSpPr txBox="1">
            <a:spLocks/>
          </p:cNvSpPr>
          <p:nvPr/>
        </p:nvSpPr>
        <p:spPr>
          <a:xfrm>
            <a:off x="733205" y="1094734"/>
            <a:ext cx="6571484" cy="89288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>
                <a:solidFill>
                  <a:srgbClr val="2129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MX" sz="2800" dirty="0"/>
              <a:t>Haz clic para modificar el estilo de título del patrón</a:t>
            </a:r>
            <a:endParaRPr lang="es-CO" sz="2800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57FB8624-9DD4-B684-0577-7794753A0774}"/>
              </a:ext>
            </a:extLst>
          </p:cNvPr>
          <p:cNvSpPr txBox="1">
            <a:spLocks/>
          </p:cNvSpPr>
          <p:nvPr/>
        </p:nvSpPr>
        <p:spPr>
          <a:xfrm>
            <a:off x="733205" y="2204162"/>
            <a:ext cx="6571484" cy="165576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rgbClr val="2129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dirty="0"/>
              <a:t>Haz clic para editar el estilo de subtítulo del patrón</a:t>
            </a:r>
            <a:endParaRPr lang="es-CO" sz="1800" dirty="0"/>
          </a:p>
        </p:txBody>
      </p:sp>
    </p:spTree>
    <p:extLst>
      <p:ext uri="{BB962C8B-B14F-4D97-AF65-F5344CB8AC3E}">
        <p14:creationId xmlns:p14="http://schemas.microsoft.com/office/powerpoint/2010/main" val="3890610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CB2E7EA-98C6-3B05-F783-9F8C14442527}"/>
              </a:ext>
            </a:extLst>
          </p:cNvPr>
          <p:cNvSpPr txBox="1"/>
          <p:nvPr/>
        </p:nvSpPr>
        <p:spPr>
          <a:xfrm>
            <a:off x="1339702" y="1238521"/>
            <a:ext cx="5380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800" b="1" dirty="0">
                <a:solidFill>
                  <a:srgbClr val="212A56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Set de iconos</a:t>
            </a:r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70F1E5F3-74DC-8FAE-410F-7BED42E9B2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7646"/>
          <a:stretch/>
        </p:blipFill>
        <p:spPr>
          <a:xfrm rot="5400000">
            <a:off x="8737351" y="-2342611"/>
            <a:ext cx="996826" cy="5600896"/>
          </a:xfrm>
          <a:prstGeom prst="rect">
            <a:avLst/>
          </a:prstGeom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FB91784D-7158-DAFE-81E9-B733A32602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7646"/>
          <a:stretch/>
        </p:blipFill>
        <p:spPr>
          <a:xfrm rot="16200000">
            <a:off x="2216975" y="3577479"/>
            <a:ext cx="996826" cy="5600896"/>
          </a:xfrm>
          <a:prstGeom prst="rect">
            <a:avLst/>
          </a:prstGeom>
        </p:spPr>
      </p:pic>
      <p:pic>
        <p:nvPicPr>
          <p:cNvPr id="7" name="Gráfico 6">
            <a:extLst>
              <a:ext uri="{FF2B5EF4-FFF2-40B4-BE49-F238E27FC236}">
                <a16:creationId xmlns:a16="http://schemas.microsoft.com/office/drawing/2014/main" id="{7E2CB23C-DB21-6C69-74CE-38CA63C715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75793" y="2351789"/>
            <a:ext cx="1109647" cy="1109647"/>
          </a:xfrm>
          <a:prstGeom prst="rect">
            <a:avLst/>
          </a:prstGeom>
        </p:spPr>
      </p:pic>
      <p:pic>
        <p:nvPicPr>
          <p:cNvPr id="8" name="Gráfico 7">
            <a:extLst>
              <a:ext uri="{FF2B5EF4-FFF2-40B4-BE49-F238E27FC236}">
                <a16:creationId xmlns:a16="http://schemas.microsoft.com/office/drawing/2014/main" id="{031B7FF6-C484-F64F-D028-D46F94A8536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84819" y="2351789"/>
            <a:ext cx="1109646" cy="1109646"/>
          </a:xfrm>
          <a:prstGeom prst="rect">
            <a:avLst/>
          </a:prstGeom>
        </p:spPr>
      </p:pic>
      <p:pic>
        <p:nvPicPr>
          <p:cNvPr id="9" name="Gráfico 8">
            <a:extLst>
              <a:ext uri="{FF2B5EF4-FFF2-40B4-BE49-F238E27FC236}">
                <a16:creationId xmlns:a16="http://schemas.microsoft.com/office/drawing/2014/main" id="{3D0BE7E7-70F9-2B3B-14DF-C0D252FF049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580307" y="2351790"/>
            <a:ext cx="1109645" cy="1109645"/>
          </a:xfrm>
          <a:prstGeom prst="rect">
            <a:avLst/>
          </a:prstGeom>
        </p:spPr>
      </p:pic>
      <p:pic>
        <p:nvPicPr>
          <p:cNvPr id="14" name="Gráfico 13">
            <a:extLst>
              <a:ext uri="{FF2B5EF4-FFF2-40B4-BE49-F238E27FC236}">
                <a16:creationId xmlns:a16="http://schemas.microsoft.com/office/drawing/2014/main" id="{708E3A26-D9A7-2C69-24F2-B7B9ADDFBEA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389332" y="2351789"/>
            <a:ext cx="1109647" cy="1109647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D859A623-1453-EBFB-4E6A-65961057618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010951" y="3785386"/>
            <a:ext cx="1109647" cy="1109647"/>
          </a:xfrm>
          <a:prstGeom prst="rect">
            <a:avLst/>
          </a:prstGeom>
        </p:spPr>
      </p:pic>
      <p:pic>
        <p:nvPicPr>
          <p:cNvPr id="16" name="Gráfico 15">
            <a:extLst>
              <a:ext uri="{FF2B5EF4-FFF2-40B4-BE49-F238E27FC236}">
                <a16:creationId xmlns:a16="http://schemas.microsoft.com/office/drawing/2014/main" id="{41EBCD08-5F01-704F-FF8C-11261B21DDB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590250" y="3710250"/>
            <a:ext cx="1138319" cy="1138319"/>
          </a:xfrm>
          <a:prstGeom prst="rect">
            <a:avLst/>
          </a:prstGeom>
        </p:spPr>
      </p:pic>
      <p:pic>
        <p:nvPicPr>
          <p:cNvPr id="17" name="Gráfico 16">
            <a:extLst>
              <a:ext uri="{FF2B5EF4-FFF2-40B4-BE49-F238E27FC236}">
                <a16:creationId xmlns:a16="http://schemas.microsoft.com/office/drawing/2014/main" id="{EE71E011-E6E4-C16A-0904-A00BA9194F9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175793" y="3664299"/>
            <a:ext cx="1132075" cy="1132075"/>
          </a:xfrm>
          <a:prstGeom prst="rect">
            <a:avLst/>
          </a:prstGeom>
        </p:spPr>
      </p:pic>
      <p:pic>
        <p:nvPicPr>
          <p:cNvPr id="18" name="Gráfico 17">
            <a:extLst>
              <a:ext uri="{FF2B5EF4-FFF2-40B4-BE49-F238E27FC236}">
                <a16:creationId xmlns:a16="http://schemas.microsoft.com/office/drawing/2014/main" id="{BCC3212F-6492-10A8-0676-C27B65489A15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402980" y="3762445"/>
            <a:ext cx="1109065" cy="1109065"/>
          </a:xfrm>
          <a:prstGeom prst="rect">
            <a:avLst/>
          </a:prstGeom>
        </p:spPr>
      </p:pic>
      <p:pic>
        <p:nvPicPr>
          <p:cNvPr id="19" name="Gráfico 18">
            <a:extLst>
              <a:ext uri="{FF2B5EF4-FFF2-40B4-BE49-F238E27FC236}">
                <a16:creationId xmlns:a16="http://schemas.microsoft.com/office/drawing/2014/main" id="{EB889B1E-7E41-2A04-64FE-1ED0F0066BE6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9235764" y="3069390"/>
            <a:ext cx="1109065" cy="1109065"/>
          </a:xfrm>
          <a:prstGeom prst="rect">
            <a:avLst/>
          </a:prstGeom>
        </p:spPr>
      </p:pic>
      <p:pic>
        <p:nvPicPr>
          <p:cNvPr id="20" name="Gráfico 19">
            <a:extLst>
              <a:ext uri="{FF2B5EF4-FFF2-40B4-BE49-F238E27FC236}">
                <a16:creationId xmlns:a16="http://schemas.microsoft.com/office/drawing/2014/main" id="{7350D2CB-E416-C6DF-FD3D-2B8F55AD8F5A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7793846" y="2351789"/>
            <a:ext cx="1109647" cy="1109647"/>
          </a:xfrm>
          <a:prstGeom prst="rect">
            <a:avLst/>
          </a:prstGeom>
        </p:spPr>
      </p:pic>
      <p:pic>
        <p:nvPicPr>
          <p:cNvPr id="21" name="Gráfico 20">
            <a:extLst>
              <a:ext uri="{FF2B5EF4-FFF2-40B4-BE49-F238E27FC236}">
                <a16:creationId xmlns:a16="http://schemas.microsoft.com/office/drawing/2014/main" id="{9CA4CD5D-87F5-C2EA-2583-37C3E33FF338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7794428" y="3808911"/>
            <a:ext cx="1109065" cy="1109065"/>
          </a:xfrm>
          <a:prstGeom prst="rect">
            <a:avLst/>
          </a:prstGeom>
        </p:spPr>
      </p:pic>
      <p:pic>
        <p:nvPicPr>
          <p:cNvPr id="3" name="Google Shape;194;p10">
            <a:extLst>
              <a:ext uri="{FF2B5EF4-FFF2-40B4-BE49-F238E27FC236}">
                <a16:creationId xmlns:a16="http://schemas.microsoft.com/office/drawing/2014/main" id="{EAE771C2-3479-2838-F1C6-27574D313C6C}"/>
              </a:ext>
            </a:extLst>
          </p:cNvPr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8755492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1134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236085C5-E668-9F01-91CC-E7BE04EF15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864446" y="0"/>
            <a:ext cx="3429000" cy="6871716"/>
          </a:xfrm>
          <a:prstGeom prst="rect">
            <a:avLst/>
          </a:prstGeom>
        </p:spPr>
      </p:pic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0736240E-1449-B149-38CD-034D5B977242}"/>
              </a:ext>
            </a:extLst>
          </p:cNvPr>
          <p:cNvGraphicFramePr>
            <a:graphicFrameLocks noGrp="1"/>
          </p:cNvGraphicFramePr>
          <p:nvPr/>
        </p:nvGraphicFramePr>
        <p:xfrm>
          <a:off x="1237511" y="1571644"/>
          <a:ext cx="8884464" cy="2026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1116">
                  <a:extLst>
                    <a:ext uri="{9D8B030D-6E8A-4147-A177-3AD203B41FA5}">
                      <a16:colId xmlns:a16="http://schemas.microsoft.com/office/drawing/2014/main" val="758993959"/>
                    </a:ext>
                  </a:extLst>
                </a:gridCol>
                <a:gridCol w="2221116">
                  <a:extLst>
                    <a:ext uri="{9D8B030D-6E8A-4147-A177-3AD203B41FA5}">
                      <a16:colId xmlns:a16="http://schemas.microsoft.com/office/drawing/2014/main" val="1575708330"/>
                    </a:ext>
                  </a:extLst>
                </a:gridCol>
                <a:gridCol w="2221116">
                  <a:extLst>
                    <a:ext uri="{9D8B030D-6E8A-4147-A177-3AD203B41FA5}">
                      <a16:colId xmlns:a16="http://schemas.microsoft.com/office/drawing/2014/main" val="1216721103"/>
                    </a:ext>
                  </a:extLst>
                </a:gridCol>
                <a:gridCol w="2221116">
                  <a:extLst>
                    <a:ext uri="{9D8B030D-6E8A-4147-A177-3AD203B41FA5}">
                      <a16:colId xmlns:a16="http://schemas.microsoft.com/office/drawing/2014/main" val="186558735"/>
                    </a:ext>
                  </a:extLst>
                </a:gridCol>
              </a:tblGrid>
              <a:tr h="399801"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2A5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2A5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2A5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2A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721418"/>
                  </a:ext>
                </a:extLst>
              </a:tr>
              <a:tr h="405354"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735831"/>
                  </a:ext>
                </a:extLst>
              </a:tr>
              <a:tr h="405354"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42560"/>
                  </a:ext>
                </a:extLst>
              </a:tr>
              <a:tr h="405354"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69678"/>
                  </a:ext>
                </a:extLst>
              </a:tr>
              <a:tr h="405354"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70861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CAC7DB42-8D73-77ED-A0A3-4D710A489C4A}"/>
              </a:ext>
            </a:extLst>
          </p:cNvPr>
          <p:cNvSpPr txBox="1"/>
          <p:nvPr/>
        </p:nvSpPr>
        <p:spPr>
          <a:xfrm>
            <a:off x="2826489" y="756958"/>
            <a:ext cx="65390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3200" b="1" dirty="0">
                <a:solidFill>
                  <a:srgbClr val="212A56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Tablas</a:t>
            </a:r>
          </a:p>
        </p:txBody>
      </p:sp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773B7FD6-AF01-F067-79A8-F8A273325DAF}"/>
              </a:ext>
            </a:extLst>
          </p:cNvPr>
          <p:cNvGraphicFramePr>
            <a:graphicFrameLocks noGrp="1"/>
          </p:cNvGraphicFramePr>
          <p:nvPr/>
        </p:nvGraphicFramePr>
        <p:xfrm>
          <a:off x="1237511" y="3827721"/>
          <a:ext cx="8884464" cy="2026166"/>
        </p:xfrm>
        <a:graphic>
          <a:graphicData uri="http://schemas.openxmlformats.org/drawingml/2006/table">
            <a:tbl>
              <a:tblPr firstRow="1" bandRow="1">
                <a:solidFill>
                  <a:srgbClr val="E97622"/>
                </a:solidFill>
                <a:tableStyleId>{5C22544A-7EE6-4342-B048-85BDC9FD1C3A}</a:tableStyleId>
              </a:tblPr>
              <a:tblGrid>
                <a:gridCol w="2221116">
                  <a:extLst>
                    <a:ext uri="{9D8B030D-6E8A-4147-A177-3AD203B41FA5}">
                      <a16:colId xmlns:a16="http://schemas.microsoft.com/office/drawing/2014/main" val="758993959"/>
                    </a:ext>
                  </a:extLst>
                </a:gridCol>
                <a:gridCol w="2221116">
                  <a:extLst>
                    <a:ext uri="{9D8B030D-6E8A-4147-A177-3AD203B41FA5}">
                      <a16:colId xmlns:a16="http://schemas.microsoft.com/office/drawing/2014/main" val="1575708330"/>
                    </a:ext>
                  </a:extLst>
                </a:gridCol>
                <a:gridCol w="2221116">
                  <a:extLst>
                    <a:ext uri="{9D8B030D-6E8A-4147-A177-3AD203B41FA5}">
                      <a16:colId xmlns:a16="http://schemas.microsoft.com/office/drawing/2014/main" val="1216721103"/>
                    </a:ext>
                  </a:extLst>
                </a:gridCol>
                <a:gridCol w="2221116">
                  <a:extLst>
                    <a:ext uri="{9D8B030D-6E8A-4147-A177-3AD203B41FA5}">
                      <a16:colId xmlns:a16="http://schemas.microsoft.com/office/drawing/2014/main" val="186558735"/>
                    </a:ext>
                  </a:extLst>
                </a:gridCol>
              </a:tblGrid>
              <a:tr h="399801"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62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62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62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6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721418"/>
                  </a:ext>
                </a:extLst>
              </a:tr>
              <a:tr h="405354"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735831"/>
                  </a:ext>
                </a:extLst>
              </a:tr>
              <a:tr h="405354"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42560"/>
                  </a:ext>
                </a:extLst>
              </a:tr>
              <a:tr h="405354"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69678"/>
                  </a:ext>
                </a:extLst>
              </a:tr>
              <a:tr h="405354"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70861"/>
                  </a:ext>
                </a:extLst>
              </a:tr>
            </a:tbl>
          </a:graphicData>
        </a:graphic>
      </p:graphicFrame>
      <p:pic>
        <p:nvPicPr>
          <p:cNvPr id="3" name="Google Shape;194;p10">
            <a:extLst>
              <a:ext uri="{FF2B5EF4-FFF2-40B4-BE49-F238E27FC236}">
                <a16:creationId xmlns:a16="http://schemas.microsoft.com/office/drawing/2014/main" id="{BB4291E7-0951-B078-8E2F-0C1F22D409B9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55492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7320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8203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CEB9F-EF21-33D7-0FC1-EF7B203D6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D44029-1B66-CB23-EDE1-96DDAA43BA2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39367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C32DEF68-21F9-80E3-5C4C-5F8B5C068E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09817" y="-110062"/>
            <a:ext cx="2212037" cy="6999594"/>
          </a:xfrm>
          <a:prstGeom prst="rect">
            <a:avLst/>
          </a:prstGeom>
        </p:spPr>
      </p:pic>
      <p:sp>
        <p:nvSpPr>
          <p:cNvPr id="3" name="Rectángulo: esquinas redondeadas 6">
            <a:extLst>
              <a:ext uri="{FF2B5EF4-FFF2-40B4-BE49-F238E27FC236}">
                <a16:creationId xmlns:a16="http://schemas.microsoft.com/office/drawing/2014/main" id="{3750277B-CCAF-08B2-9522-21F569404EB0}"/>
              </a:ext>
            </a:extLst>
          </p:cNvPr>
          <p:cNvSpPr/>
          <p:nvPr/>
        </p:nvSpPr>
        <p:spPr>
          <a:xfrm>
            <a:off x="367771" y="2993761"/>
            <a:ext cx="3636579" cy="693682"/>
          </a:xfrm>
          <a:prstGeom prst="roundRect">
            <a:avLst/>
          </a:prstGeom>
          <a:solidFill>
            <a:srgbClr val="E9762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4" name="Google Shape;194;p10">
            <a:extLst>
              <a:ext uri="{FF2B5EF4-FFF2-40B4-BE49-F238E27FC236}">
                <a16:creationId xmlns:a16="http://schemas.microsoft.com/office/drawing/2014/main" id="{6D7C9E08-EBF6-3C18-B91C-FF8330511066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55492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B88C972D-59F2-D83B-5F65-EBBA84100470}"/>
              </a:ext>
            </a:extLst>
          </p:cNvPr>
          <p:cNvSpPr txBox="1">
            <a:spLocks/>
          </p:cNvSpPr>
          <p:nvPr/>
        </p:nvSpPr>
        <p:spPr>
          <a:xfrm>
            <a:off x="4096515" y="1122363"/>
            <a:ext cx="6571484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>
                <a:solidFill>
                  <a:srgbClr val="2129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s-CO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F7DB07F2-B1F2-5D4A-EE76-2A1F4ADBBF24}"/>
              </a:ext>
            </a:extLst>
          </p:cNvPr>
          <p:cNvSpPr txBox="1">
            <a:spLocks/>
          </p:cNvSpPr>
          <p:nvPr/>
        </p:nvSpPr>
        <p:spPr>
          <a:xfrm>
            <a:off x="4096515" y="3602038"/>
            <a:ext cx="6571484" cy="165576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rgbClr val="2129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Haz clic para editar el estilo de subtítulo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3690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E0C0C7-EE89-B046-B6D3-104010AE7C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F8B7AA-0ACA-0B43-D19F-D359287024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9552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1BC9FB-E1DF-8200-3534-25224DA101F8}"/>
              </a:ext>
            </a:extLst>
          </p:cNvPr>
          <p:cNvSpPr txBox="1">
            <a:spLocks/>
          </p:cNvSpPr>
          <p:nvPr/>
        </p:nvSpPr>
        <p:spPr>
          <a:xfrm>
            <a:off x="4096515" y="1122363"/>
            <a:ext cx="6571484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>
                <a:solidFill>
                  <a:srgbClr val="2129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MX" dirty="0"/>
              <a:t>Haz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4E0B93-3AE5-C3F7-8910-96962FAE3CFD}"/>
              </a:ext>
            </a:extLst>
          </p:cNvPr>
          <p:cNvSpPr txBox="1">
            <a:spLocks/>
          </p:cNvSpPr>
          <p:nvPr/>
        </p:nvSpPr>
        <p:spPr>
          <a:xfrm>
            <a:off x="4096515" y="3602038"/>
            <a:ext cx="6571484" cy="165576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rgbClr val="2129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Haz clic para editar el estilo de subtítulo del patrón</a:t>
            </a:r>
            <a:endParaRPr lang="es-CO" dirty="0"/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C503C985-EAE1-30BB-16BB-668321F0E7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85941" y="-84131"/>
            <a:ext cx="3622450" cy="7026262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92F92FD3-3C0C-1C80-AC8F-15CDCDE06AB4}"/>
              </a:ext>
            </a:extLst>
          </p:cNvPr>
          <p:cNvGrpSpPr/>
          <p:nvPr/>
        </p:nvGrpSpPr>
        <p:grpSpPr>
          <a:xfrm>
            <a:off x="2132244" y="962987"/>
            <a:ext cx="1720913" cy="1720913"/>
            <a:chOff x="402389" y="541776"/>
            <a:chExt cx="1720913" cy="1720913"/>
          </a:xfrm>
        </p:grpSpPr>
        <p:sp>
          <p:nvSpPr>
            <p:cNvPr id="6" name="Elipse 5">
              <a:extLst>
                <a:ext uri="{FF2B5EF4-FFF2-40B4-BE49-F238E27FC236}">
                  <a16:creationId xmlns:a16="http://schemas.microsoft.com/office/drawing/2014/main" id="{B20308DD-5E1C-3982-6896-D21848FEB4C4}"/>
                </a:ext>
              </a:extLst>
            </p:cNvPr>
            <p:cNvSpPr/>
            <p:nvPr/>
          </p:nvSpPr>
          <p:spPr>
            <a:xfrm>
              <a:off x="402389" y="541776"/>
              <a:ext cx="1720913" cy="1720913"/>
            </a:xfrm>
            <a:prstGeom prst="ellipse">
              <a:avLst/>
            </a:prstGeom>
            <a:noFill/>
            <a:ln w="19050">
              <a:solidFill>
                <a:srgbClr val="F9CA3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7" name="Elipse 6">
              <a:extLst>
                <a:ext uri="{FF2B5EF4-FFF2-40B4-BE49-F238E27FC236}">
                  <a16:creationId xmlns:a16="http://schemas.microsoft.com/office/drawing/2014/main" id="{023A3814-7DB1-F2A9-0D6F-6CA45E4A6EE6}"/>
                </a:ext>
              </a:extLst>
            </p:cNvPr>
            <p:cNvSpPr/>
            <p:nvPr/>
          </p:nvSpPr>
          <p:spPr>
            <a:xfrm>
              <a:off x="495515" y="637491"/>
              <a:ext cx="1521564" cy="1521564"/>
            </a:xfrm>
            <a:prstGeom prst="ellipse">
              <a:avLst/>
            </a:prstGeom>
            <a:solidFill>
              <a:srgbClr val="212A5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6E21769F-341E-44EF-7A48-68763619B906}"/>
              </a:ext>
            </a:extLst>
          </p:cNvPr>
          <p:cNvSpPr txBox="1">
            <a:spLocks/>
          </p:cNvSpPr>
          <p:nvPr/>
        </p:nvSpPr>
        <p:spPr>
          <a:xfrm>
            <a:off x="2503666" y="1254703"/>
            <a:ext cx="92167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600" b="1" i="0" kern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/>
              <a:t>1</a:t>
            </a:r>
            <a:endParaRPr lang="es-ES_tradnl" dirty="0"/>
          </a:p>
        </p:txBody>
      </p:sp>
      <p:pic>
        <p:nvPicPr>
          <p:cNvPr id="9" name="Google Shape;194;p10">
            <a:extLst>
              <a:ext uri="{FF2B5EF4-FFF2-40B4-BE49-F238E27FC236}">
                <a16:creationId xmlns:a16="http://schemas.microsoft.com/office/drawing/2014/main" id="{1A6202F4-4107-1FD5-7FA4-51399B209981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55492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3537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5FE3A7-C172-B44C-7F5A-76B043428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EF0536-CDE0-4A9B-8540-E3E4252B8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B2EB97-CCB1-2CB7-58CC-7BC3E44E53CC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C033841-B951-211F-817D-2164B7044D60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2990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1F94B4-ECA3-751F-ECA5-ED18EB68D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BCCD40-EBF9-BCC7-0708-EBC245F9CE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0989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BC0181-8B10-BFF0-AFF9-1365C0BDC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A5B7EF-EADE-B090-E3DA-9B3D284FE53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7A8A10E-5C54-C26F-F546-818EFE5DD89A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7925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D10EE7-6D8B-05A8-EEA2-C342525AC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B5EE07-97CE-D7DA-95DD-2FEDD5511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5430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65</Words>
  <Application>Microsoft Macintosh PowerPoint</Application>
  <PresentationFormat>Panorámica</PresentationFormat>
  <Paragraphs>9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1" baseType="lpstr">
      <vt:lpstr>Aptos</vt:lpstr>
      <vt:lpstr>Aptos Display</vt:lpstr>
      <vt:lpstr>Arial</vt:lpstr>
      <vt:lpstr>Montserrat</vt:lpstr>
      <vt:lpstr>Nunito Black</vt:lpstr>
      <vt:lpstr>Open Sans</vt:lpstr>
      <vt:lpstr>Open Sans Extrabold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Juan Pa Molina</dc:creator>
  <cp:lastModifiedBy>Claudia Hurtado Peña</cp:lastModifiedBy>
  <cp:revision>16</cp:revision>
  <dcterms:created xsi:type="dcterms:W3CDTF">2025-04-09T23:56:47Z</dcterms:created>
  <dcterms:modified xsi:type="dcterms:W3CDTF">2025-05-15T16:47:12Z</dcterms:modified>
</cp:coreProperties>
</file>