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71" r:id="rId2"/>
    <p:sldId id="272" r:id="rId3"/>
    <p:sldId id="273" r:id="rId4"/>
    <p:sldId id="274" r:id="rId5"/>
    <p:sldId id="275" r:id="rId6"/>
    <p:sldId id="276" r:id="rId7"/>
    <p:sldId id="278" r:id="rId8"/>
    <p:sldId id="270" r:id="rId9"/>
    <p:sldId id="279" r:id="rId10"/>
  </p:sldIdLst>
  <p:sldSz cx="12192000" cy="6858000"/>
  <p:notesSz cx="6858000" cy="9144000"/>
  <p:defaultTextStyle>
    <a:defPPr>
      <a:defRPr lang="en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26"/>
  </p:normalViewPr>
  <p:slideViewPr>
    <p:cSldViewPr snapToGrid="0">
      <p:cViewPr varScale="1">
        <p:scale>
          <a:sx n="121" d="100"/>
          <a:sy n="121" d="100"/>
        </p:scale>
        <p:origin x="74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7" d="100"/>
          <a:sy n="97" d="100"/>
        </p:scale>
        <p:origin x="4328" y="20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id="{D3DA2B16-2B48-EB4D-CF3B-B36860D20C4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FAE3FDFA-F7F8-56A1-0B23-98F6AAFBA53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F882D9-F215-2440-BE3D-B910AF0DE1C5}" type="datetimeFigureOut">
              <a:rPr lang="es-CO" smtClean="0"/>
              <a:t>24/04/25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8D597B6F-DE29-D229-5265-E531BB6F782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1A589297-45D8-842F-0E87-8FF02DDC646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D2B8E1-414B-E341-9450-CE13B9FBC6B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658142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939F5E-0EB9-1548-8CA6-DA88376A7A44}" type="datetimeFigureOut">
              <a:rPr lang="es-ES_tradnl" smtClean="0"/>
              <a:t>24/4/25</a:t>
            </a:fld>
            <a:endParaRPr lang="es-ES_tradn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_tradn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EB5CF6-65C3-D141-AD8E-4E96944F056E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6966619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áfico 1">
            <a:extLst>
              <a:ext uri="{FF2B5EF4-FFF2-40B4-BE49-F238E27FC236}">
                <a16:creationId xmlns:a16="http://schemas.microsoft.com/office/drawing/2014/main" id="{D8BC19DF-D34B-91D1-C000-521E9EE7F2F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t="12311" b="3713"/>
          <a:stretch/>
        </p:blipFill>
        <p:spPr>
          <a:xfrm>
            <a:off x="-357780" y="-31533"/>
            <a:ext cx="12549780" cy="7189077"/>
          </a:xfrm>
          <a:prstGeom prst="rect">
            <a:avLst/>
          </a:prstGeom>
        </p:spPr>
      </p:pic>
      <p:sp>
        <p:nvSpPr>
          <p:cNvPr id="3" name="Title 1">
            <a:extLst>
              <a:ext uri="{FF2B5EF4-FFF2-40B4-BE49-F238E27FC236}">
                <a16:creationId xmlns:a16="http://schemas.microsoft.com/office/drawing/2014/main" id="{F8B2A76B-D467-4DD1-5841-34A557FEF0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49085" y="1655451"/>
            <a:ext cx="4068141" cy="950154"/>
          </a:xfrm>
        </p:spPr>
        <p:txBody>
          <a:bodyPr anchor="b">
            <a:normAutofit/>
          </a:bodyPr>
          <a:lstStyle>
            <a:lvl1pPr algn="ctr">
              <a:defRPr sz="3200" b="1" i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GB" dirty="0"/>
              <a:t>Click to edit Master title style</a:t>
            </a:r>
            <a:endParaRPr lang="es-ES_tradnl" dirty="0"/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1784D9CD-6D0B-781C-E8F5-2F34A22DBF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834834" y="2936046"/>
            <a:ext cx="3496642" cy="950154"/>
          </a:xfrm>
        </p:spPr>
        <p:txBody>
          <a:bodyPr/>
          <a:lstStyle>
            <a:lvl1pPr marL="0" indent="0" algn="ctr">
              <a:buNone/>
              <a:defRPr sz="2400" b="1">
                <a:solidFill>
                  <a:schemeClr val="bg1"/>
                </a:solidFill>
                <a:latin typeface="Montserrat" pitchFamily="2" charset="77"/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pic>
        <p:nvPicPr>
          <p:cNvPr id="5" name="Google Shape;194;p10">
            <a:extLst>
              <a:ext uri="{FF2B5EF4-FFF2-40B4-BE49-F238E27FC236}">
                <a16:creationId xmlns:a16="http://schemas.microsoft.com/office/drawing/2014/main" id="{A49335E7-1B4A-78E6-4426-24D9264545BC}"/>
              </a:ext>
            </a:extLst>
          </p:cNvPr>
          <p:cNvPicPr preferRelativeResize="0"/>
          <p:nvPr userDrawn="1"/>
        </p:nvPicPr>
        <p:blipFill rotWithShape="1">
          <a:blip r:embed="rId4">
            <a:alphaModFix/>
          </a:blip>
          <a:srcRect/>
          <a:stretch/>
        </p:blipFill>
        <p:spPr>
          <a:xfrm>
            <a:off x="5129423" y="5955033"/>
            <a:ext cx="3100176" cy="77716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91835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264707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553406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E0864ACD-D684-4EF5-0961-8F9A132C56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1BF30-938D-B140-BB74-7D933462887B}" type="datetimeFigureOut">
              <a:rPr lang="es-CO" smtClean="0"/>
              <a:t>24/04/25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A1A35AB6-5ABA-6526-CD09-24FF71640E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6356910-2880-E0D2-092E-939E48EFB0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B9AF7-AB83-8942-B67A-5CE0293722D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748407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áfico 1">
            <a:extLst>
              <a:ext uri="{FF2B5EF4-FFF2-40B4-BE49-F238E27FC236}">
                <a16:creationId xmlns:a16="http://schemas.microsoft.com/office/drawing/2014/main" id="{3C721A26-DFE3-51EA-A820-E630C4EED3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-209817" y="-110062"/>
            <a:ext cx="2212037" cy="6999594"/>
          </a:xfrm>
          <a:prstGeom prst="rect">
            <a:avLst/>
          </a:prstGeom>
        </p:spPr>
      </p:pic>
      <p:sp>
        <p:nvSpPr>
          <p:cNvPr id="3" name="Rectángulo: esquinas redondeadas 6">
            <a:extLst>
              <a:ext uri="{FF2B5EF4-FFF2-40B4-BE49-F238E27FC236}">
                <a16:creationId xmlns:a16="http://schemas.microsoft.com/office/drawing/2014/main" id="{F0F1DA71-35F7-BF7B-9F9D-F15DFCB7AD67}"/>
              </a:ext>
            </a:extLst>
          </p:cNvPr>
          <p:cNvSpPr/>
          <p:nvPr userDrawn="1"/>
        </p:nvSpPr>
        <p:spPr>
          <a:xfrm>
            <a:off x="367771" y="2993761"/>
            <a:ext cx="3636579" cy="693682"/>
          </a:xfrm>
          <a:prstGeom prst="roundRect">
            <a:avLst/>
          </a:prstGeom>
          <a:solidFill>
            <a:srgbClr val="E9762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CD61A786-1059-C11D-72D1-C1D2C6889A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3797" y="2953923"/>
            <a:ext cx="4068141" cy="950154"/>
          </a:xfrm>
        </p:spPr>
        <p:txBody>
          <a:bodyPr>
            <a:normAutofit/>
          </a:bodyPr>
          <a:lstStyle>
            <a:lvl1pPr>
              <a:defRPr sz="2400" b="1" i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es-CO" dirty="0"/>
          </a:p>
        </p:txBody>
      </p:sp>
      <p:sp>
        <p:nvSpPr>
          <p:cNvPr id="11" name="Marcador de texto 3">
            <a:extLst>
              <a:ext uri="{FF2B5EF4-FFF2-40B4-BE49-F238E27FC236}">
                <a16:creationId xmlns:a16="http://schemas.microsoft.com/office/drawing/2014/main" id="{3FDD28E0-F3D9-BD3B-BD78-745E1B93FC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849110" y="1613712"/>
            <a:ext cx="3932237" cy="3811588"/>
          </a:xfrm>
        </p:spPr>
        <p:txBody>
          <a:bodyPr>
            <a:normAutofit/>
          </a:bodyPr>
          <a:lstStyle>
            <a:lvl1pPr>
              <a:defRPr sz="2000" b="0" i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es-CO" dirty="0"/>
          </a:p>
        </p:txBody>
      </p:sp>
      <p:pic>
        <p:nvPicPr>
          <p:cNvPr id="12" name="Google Shape;194;p10">
            <a:extLst>
              <a:ext uri="{FF2B5EF4-FFF2-40B4-BE49-F238E27FC236}">
                <a16:creationId xmlns:a16="http://schemas.microsoft.com/office/drawing/2014/main" id="{FA3DB3F2-EEDC-0B77-1F3F-6CE9BC6FDD61}"/>
              </a:ext>
            </a:extLst>
          </p:cNvPr>
          <p:cNvPicPr preferRelativeResize="0"/>
          <p:nvPr userDrawn="1"/>
        </p:nvPicPr>
        <p:blipFill rotWithShape="1">
          <a:blip r:embed="rId4">
            <a:alphaModFix/>
          </a:blip>
          <a:srcRect/>
          <a:stretch/>
        </p:blipFill>
        <p:spPr>
          <a:xfrm>
            <a:off x="8755492" y="5955033"/>
            <a:ext cx="3100176" cy="77716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070645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áfico 5">
            <a:extLst>
              <a:ext uri="{FF2B5EF4-FFF2-40B4-BE49-F238E27FC236}">
                <a16:creationId xmlns:a16="http://schemas.microsoft.com/office/drawing/2014/main" id="{7C9B6D25-E60B-F67E-4346-AF9160AB803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-110359" y="-78830"/>
            <a:ext cx="3622450" cy="7026262"/>
          </a:xfrm>
          <a:prstGeom prst="rect">
            <a:avLst/>
          </a:prstGeom>
        </p:spPr>
      </p:pic>
      <p:grpSp>
        <p:nvGrpSpPr>
          <p:cNvPr id="7" name="Grupo 6">
            <a:extLst>
              <a:ext uri="{FF2B5EF4-FFF2-40B4-BE49-F238E27FC236}">
                <a16:creationId xmlns:a16="http://schemas.microsoft.com/office/drawing/2014/main" id="{BDFF1A13-34B2-199F-8F3A-ADEF40341BA2}"/>
              </a:ext>
            </a:extLst>
          </p:cNvPr>
          <p:cNvGrpSpPr/>
          <p:nvPr userDrawn="1"/>
        </p:nvGrpSpPr>
        <p:grpSpPr>
          <a:xfrm>
            <a:off x="2132244" y="962987"/>
            <a:ext cx="1720913" cy="1720913"/>
            <a:chOff x="402389" y="541776"/>
            <a:chExt cx="1720913" cy="1720913"/>
          </a:xfrm>
        </p:grpSpPr>
        <p:sp>
          <p:nvSpPr>
            <p:cNvPr id="8" name="Elipse 7">
              <a:extLst>
                <a:ext uri="{FF2B5EF4-FFF2-40B4-BE49-F238E27FC236}">
                  <a16:creationId xmlns:a16="http://schemas.microsoft.com/office/drawing/2014/main" id="{2234B217-893A-4221-E928-710C9DFDE0E7}"/>
                </a:ext>
              </a:extLst>
            </p:cNvPr>
            <p:cNvSpPr/>
            <p:nvPr/>
          </p:nvSpPr>
          <p:spPr>
            <a:xfrm>
              <a:off x="402389" y="541776"/>
              <a:ext cx="1720913" cy="1720913"/>
            </a:xfrm>
            <a:prstGeom prst="ellipse">
              <a:avLst/>
            </a:prstGeom>
            <a:noFill/>
            <a:ln w="19050">
              <a:solidFill>
                <a:srgbClr val="F9CA3D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sp>
          <p:nvSpPr>
            <p:cNvPr id="9" name="Elipse 8">
              <a:extLst>
                <a:ext uri="{FF2B5EF4-FFF2-40B4-BE49-F238E27FC236}">
                  <a16:creationId xmlns:a16="http://schemas.microsoft.com/office/drawing/2014/main" id="{BFD8C2E7-029D-F1DE-B52D-3490EAB375BE}"/>
                </a:ext>
              </a:extLst>
            </p:cNvPr>
            <p:cNvSpPr/>
            <p:nvPr/>
          </p:nvSpPr>
          <p:spPr>
            <a:xfrm>
              <a:off x="495515" y="637491"/>
              <a:ext cx="1521564" cy="1521564"/>
            </a:xfrm>
            <a:prstGeom prst="ellipse">
              <a:avLst/>
            </a:prstGeom>
            <a:solidFill>
              <a:srgbClr val="212A56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</p:grpSp>
      <p:sp>
        <p:nvSpPr>
          <p:cNvPr id="11" name="Title Placeholder 1">
            <a:extLst>
              <a:ext uri="{FF2B5EF4-FFF2-40B4-BE49-F238E27FC236}">
                <a16:creationId xmlns:a16="http://schemas.microsoft.com/office/drawing/2014/main" id="{FE5ADE56-30B0-909B-E9B5-34D51181791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503666" y="1254703"/>
            <a:ext cx="92167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sz="9600" b="1" i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GB" dirty="0"/>
              <a:t>1</a:t>
            </a:r>
            <a:endParaRPr lang="es-ES_tradnl" dirty="0"/>
          </a:p>
        </p:txBody>
      </p:sp>
      <p:sp>
        <p:nvSpPr>
          <p:cNvPr id="12" name="Title Placeholder 1">
            <a:extLst>
              <a:ext uri="{FF2B5EF4-FFF2-40B4-BE49-F238E27FC236}">
                <a16:creationId xmlns:a16="http://schemas.microsoft.com/office/drawing/2014/main" id="{A6DC0AD4-9B8B-CBA3-47A1-422B9DCADBFA}"/>
              </a:ext>
            </a:extLst>
          </p:cNvPr>
          <p:cNvSpPr txBox="1">
            <a:spLocks/>
          </p:cNvSpPr>
          <p:nvPr userDrawn="1"/>
        </p:nvSpPr>
        <p:spPr>
          <a:xfrm>
            <a:off x="4218202" y="2421981"/>
            <a:ext cx="341453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8600" b="1" i="0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Título</a:t>
            </a:r>
            <a:endParaRPr lang="es-ES_tradnl" sz="8600" b="1" i="0" dirty="0">
              <a:solidFill>
                <a:srgbClr val="00206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3" name="Marcador de texto 3">
            <a:extLst>
              <a:ext uri="{FF2B5EF4-FFF2-40B4-BE49-F238E27FC236}">
                <a16:creationId xmlns:a16="http://schemas.microsoft.com/office/drawing/2014/main" id="{0F6E9691-5DD0-2E3F-9D8B-36A833C9E3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406608" y="3550909"/>
            <a:ext cx="3932237" cy="382588"/>
          </a:xfrm>
        </p:spPr>
        <p:txBody>
          <a:bodyPr>
            <a:normAutofit/>
          </a:bodyPr>
          <a:lstStyle>
            <a:lvl1pPr marL="0" indent="0">
              <a:buNone/>
              <a:defRPr sz="2000" b="0" i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es-CO" dirty="0"/>
          </a:p>
        </p:txBody>
      </p:sp>
      <p:pic>
        <p:nvPicPr>
          <p:cNvPr id="14" name="Google Shape;194;p10">
            <a:extLst>
              <a:ext uri="{FF2B5EF4-FFF2-40B4-BE49-F238E27FC236}">
                <a16:creationId xmlns:a16="http://schemas.microsoft.com/office/drawing/2014/main" id="{8E430DA8-9737-DF16-926E-9E58050ED4A4}"/>
              </a:ext>
            </a:extLst>
          </p:cNvPr>
          <p:cNvPicPr preferRelativeResize="0"/>
          <p:nvPr userDrawn="1"/>
        </p:nvPicPr>
        <p:blipFill rotWithShape="1">
          <a:blip r:embed="rId4">
            <a:alphaModFix/>
          </a:blip>
          <a:srcRect/>
          <a:stretch/>
        </p:blipFill>
        <p:spPr>
          <a:xfrm>
            <a:off x="8755492" y="5955033"/>
            <a:ext cx="3100176" cy="77716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041108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áfico 3">
            <a:extLst>
              <a:ext uri="{FF2B5EF4-FFF2-40B4-BE49-F238E27FC236}">
                <a16:creationId xmlns:a16="http://schemas.microsoft.com/office/drawing/2014/main" id="{82F4F5F3-C5C9-FAC9-5AEC-89FF8DE96B7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37646"/>
          <a:stretch/>
        </p:blipFill>
        <p:spPr>
          <a:xfrm rot="5400000">
            <a:off x="5112857" y="-4572408"/>
            <a:ext cx="1966288" cy="11048044"/>
          </a:xfrm>
          <a:prstGeom prst="rect">
            <a:avLst/>
          </a:prstGeom>
        </p:spPr>
      </p:pic>
      <p:pic>
        <p:nvPicPr>
          <p:cNvPr id="5" name="Google Shape;194;p10">
            <a:extLst>
              <a:ext uri="{FF2B5EF4-FFF2-40B4-BE49-F238E27FC236}">
                <a16:creationId xmlns:a16="http://schemas.microsoft.com/office/drawing/2014/main" id="{8D9B99E0-BB5A-E903-B49E-EEF84A7C1BD3}"/>
              </a:ext>
            </a:extLst>
          </p:cNvPr>
          <p:cNvPicPr preferRelativeResize="0"/>
          <p:nvPr userDrawn="1"/>
        </p:nvPicPr>
        <p:blipFill rotWithShape="1">
          <a:blip r:embed="rId4">
            <a:alphaModFix/>
          </a:blip>
          <a:srcRect/>
          <a:stretch/>
        </p:blipFill>
        <p:spPr>
          <a:xfrm>
            <a:off x="8755492" y="5955033"/>
            <a:ext cx="3100176" cy="777167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itle Placeholder 1">
            <a:extLst>
              <a:ext uri="{FF2B5EF4-FFF2-40B4-BE49-F238E27FC236}">
                <a16:creationId xmlns:a16="http://schemas.microsoft.com/office/drawing/2014/main" id="{72C59195-ECBC-FDD4-9740-419B25FD5826}"/>
              </a:ext>
            </a:extLst>
          </p:cNvPr>
          <p:cNvSpPr txBox="1">
            <a:spLocks/>
          </p:cNvSpPr>
          <p:nvPr userDrawn="1"/>
        </p:nvSpPr>
        <p:spPr>
          <a:xfrm>
            <a:off x="4817292" y="514354"/>
            <a:ext cx="341453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6600" b="1" i="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Título</a:t>
            </a:r>
            <a:endParaRPr lang="es-ES_tradnl" sz="6600" b="1" i="0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8" name="Marcador de texto 3">
            <a:extLst>
              <a:ext uri="{FF2B5EF4-FFF2-40B4-BE49-F238E27FC236}">
                <a16:creationId xmlns:a16="http://schemas.microsoft.com/office/drawing/2014/main" id="{DA7F42E5-BC9F-5959-4EFB-3DF1F064B0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778144" y="2354269"/>
            <a:ext cx="9399608" cy="1198353"/>
          </a:xfrm>
        </p:spPr>
        <p:txBody>
          <a:bodyPr>
            <a:normAutofit/>
          </a:bodyPr>
          <a:lstStyle>
            <a:lvl1pPr marL="0" indent="0">
              <a:buNone/>
              <a:defRPr sz="2000" b="0" i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es-CO" dirty="0"/>
          </a:p>
        </p:txBody>
      </p:sp>
      <p:sp>
        <p:nvSpPr>
          <p:cNvPr id="10" name="Marcador de texto 3">
            <a:extLst>
              <a:ext uri="{FF2B5EF4-FFF2-40B4-BE49-F238E27FC236}">
                <a16:creationId xmlns:a16="http://schemas.microsoft.com/office/drawing/2014/main" id="{687E7F81-23FD-54D0-F323-67D39538274D}"/>
              </a:ext>
            </a:extLst>
          </p:cNvPr>
          <p:cNvSpPr>
            <a:spLocks noGrp="1"/>
          </p:cNvSpPr>
          <p:nvPr>
            <p:ph type="body" sz="half" idx="10"/>
          </p:nvPr>
        </p:nvSpPr>
        <p:spPr>
          <a:xfrm>
            <a:off x="1778144" y="3678995"/>
            <a:ext cx="9399608" cy="2149665"/>
          </a:xfrm>
        </p:spPr>
        <p:txBody>
          <a:bodyPr>
            <a:normAutofit/>
          </a:bodyPr>
          <a:lstStyle>
            <a:lvl1pPr>
              <a:buClr>
                <a:srgbClr val="E97722"/>
              </a:buClr>
              <a:defRPr sz="2000" b="0" i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2287665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0B05E052-379D-4FA0-CEFE-63BAA217AA02}"/>
              </a:ext>
            </a:extLst>
          </p:cNvPr>
          <p:cNvSpPr/>
          <p:nvPr userDrawn="1"/>
        </p:nvSpPr>
        <p:spPr>
          <a:xfrm>
            <a:off x="-173421" y="-15767"/>
            <a:ext cx="1756753" cy="7031421"/>
          </a:xfrm>
          <a:prstGeom prst="rect">
            <a:avLst/>
          </a:prstGeom>
          <a:solidFill>
            <a:srgbClr val="212A5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4" name="Rectángulo: esquinas redondeadas 6">
            <a:extLst>
              <a:ext uri="{FF2B5EF4-FFF2-40B4-BE49-F238E27FC236}">
                <a16:creationId xmlns:a16="http://schemas.microsoft.com/office/drawing/2014/main" id="{94829785-28BD-8F3B-A313-7042499BD528}"/>
              </a:ext>
            </a:extLst>
          </p:cNvPr>
          <p:cNvSpPr/>
          <p:nvPr userDrawn="1"/>
        </p:nvSpPr>
        <p:spPr>
          <a:xfrm>
            <a:off x="667316" y="755058"/>
            <a:ext cx="3636579" cy="693682"/>
          </a:xfrm>
          <a:prstGeom prst="roundRect">
            <a:avLst/>
          </a:prstGeom>
          <a:solidFill>
            <a:srgbClr val="E9762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6608586F-F583-7FA8-B044-7EFECB8FB4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3342" y="715220"/>
            <a:ext cx="4068141" cy="950154"/>
          </a:xfrm>
        </p:spPr>
        <p:txBody>
          <a:bodyPr>
            <a:normAutofit/>
          </a:bodyPr>
          <a:lstStyle>
            <a:lvl1pPr>
              <a:defRPr sz="2400" b="1" i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es-CO" dirty="0"/>
          </a:p>
        </p:txBody>
      </p:sp>
      <p:sp>
        <p:nvSpPr>
          <p:cNvPr id="8" name="Marcador de texto 3">
            <a:extLst>
              <a:ext uri="{FF2B5EF4-FFF2-40B4-BE49-F238E27FC236}">
                <a16:creationId xmlns:a16="http://schemas.microsoft.com/office/drawing/2014/main" id="{A1632D7B-54F9-528A-91A5-42A3C8DA95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337776" y="2378972"/>
            <a:ext cx="3932237" cy="1074731"/>
          </a:xfrm>
        </p:spPr>
        <p:txBody>
          <a:bodyPr>
            <a:normAutofit/>
          </a:bodyPr>
          <a:lstStyle>
            <a:lvl1pPr marL="0" indent="0">
              <a:buNone/>
              <a:defRPr sz="2000" b="0" i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es-CO" dirty="0"/>
          </a:p>
        </p:txBody>
      </p:sp>
      <p:sp>
        <p:nvSpPr>
          <p:cNvPr id="9" name="Marcador de texto 3">
            <a:extLst>
              <a:ext uri="{FF2B5EF4-FFF2-40B4-BE49-F238E27FC236}">
                <a16:creationId xmlns:a16="http://schemas.microsoft.com/office/drawing/2014/main" id="{00405D6E-39FD-E04E-5F14-50FE386E2FA8}"/>
              </a:ext>
            </a:extLst>
          </p:cNvPr>
          <p:cNvSpPr>
            <a:spLocks noGrp="1"/>
          </p:cNvSpPr>
          <p:nvPr>
            <p:ph type="body" sz="half" idx="10"/>
          </p:nvPr>
        </p:nvSpPr>
        <p:spPr>
          <a:xfrm>
            <a:off x="2337776" y="3703698"/>
            <a:ext cx="3932237" cy="1365971"/>
          </a:xfrm>
        </p:spPr>
        <p:txBody>
          <a:bodyPr>
            <a:normAutofit/>
          </a:bodyPr>
          <a:lstStyle>
            <a:lvl1pPr>
              <a:buClr>
                <a:srgbClr val="E97722"/>
              </a:buClr>
              <a:defRPr sz="2000" b="0" i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es-CO" dirty="0"/>
          </a:p>
        </p:txBody>
      </p:sp>
      <p:sp>
        <p:nvSpPr>
          <p:cNvPr id="12" name="Marcador de texto 3">
            <a:extLst>
              <a:ext uri="{FF2B5EF4-FFF2-40B4-BE49-F238E27FC236}">
                <a16:creationId xmlns:a16="http://schemas.microsoft.com/office/drawing/2014/main" id="{C13C86D9-C9EA-6CF1-4F43-7BACC7836630}"/>
              </a:ext>
            </a:extLst>
          </p:cNvPr>
          <p:cNvSpPr>
            <a:spLocks noGrp="1"/>
          </p:cNvSpPr>
          <p:nvPr>
            <p:ph type="body" sz="half" idx="11"/>
          </p:nvPr>
        </p:nvSpPr>
        <p:spPr>
          <a:xfrm>
            <a:off x="6655632" y="2378972"/>
            <a:ext cx="3932237" cy="2690697"/>
          </a:xfrm>
        </p:spPr>
        <p:txBody>
          <a:bodyPr>
            <a:normAutofit/>
          </a:bodyPr>
          <a:lstStyle>
            <a:lvl1pPr marL="0" indent="0">
              <a:buNone/>
              <a:defRPr sz="2000" b="0" i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es-CO" dirty="0"/>
          </a:p>
        </p:txBody>
      </p:sp>
      <p:pic>
        <p:nvPicPr>
          <p:cNvPr id="14" name="Google Shape;194;p10">
            <a:extLst>
              <a:ext uri="{FF2B5EF4-FFF2-40B4-BE49-F238E27FC236}">
                <a16:creationId xmlns:a16="http://schemas.microsoft.com/office/drawing/2014/main" id="{C3B65B38-AC0F-DEA0-D40D-B375F3B566D2}"/>
              </a:ext>
            </a:extLst>
          </p:cNvPr>
          <p:cNvPicPr preferRelativeResize="0"/>
          <p:nvPr userDrawn="1"/>
        </p:nvPicPr>
        <p:blipFill rotWithShape="1">
          <a:blip r:embed="rId2">
            <a:alphaModFix/>
          </a:blip>
          <a:srcRect/>
          <a:stretch/>
        </p:blipFill>
        <p:spPr>
          <a:xfrm>
            <a:off x="8755492" y="5955033"/>
            <a:ext cx="3100176" cy="77716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34682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áfico 1">
            <a:extLst>
              <a:ext uri="{FF2B5EF4-FFF2-40B4-BE49-F238E27FC236}">
                <a16:creationId xmlns:a16="http://schemas.microsoft.com/office/drawing/2014/main" id="{424F24F2-85B2-137A-019F-0228005CE61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767464" y="-157655"/>
            <a:ext cx="1503233" cy="7204840"/>
          </a:xfrm>
          <a:prstGeom prst="rect">
            <a:avLst/>
          </a:prstGeom>
        </p:spPr>
      </p:pic>
      <p:sp>
        <p:nvSpPr>
          <p:cNvPr id="3" name="Rectángulo: esquinas redondeadas 2">
            <a:extLst>
              <a:ext uri="{FF2B5EF4-FFF2-40B4-BE49-F238E27FC236}">
                <a16:creationId xmlns:a16="http://schemas.microsoft.com/office/drawing/2014/main" id="{3DEB9B32-E27F-010B-E8C7-4ACEC6605738}"/>
              </a:ext>
            </a:extLst>
          </p:cNvPr>
          <p:cNvSpPr/>
          <p:nvPr userDrawn="1"/>
        </p:nvSpPr>
        <p:spPr>
          <a:xfrm>
            <a:off x="-220716" y="-157654"/>
            <a:ext cx="2405604" cy="7204840"/>
          </a:xfrm>
          <a:prstGeom prst="roundRect">
            <a:avLst>
              <a:gd name="adj" fmla="val 0"/>
            </a:avLst>
          </a:prstGeom>
          <a:solidFill>
            <a:srgbClr val="212A5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CO" sz="2000" dirty="0">
              <a:solidFill>
                <a:schemeClr val="bg1"/>
              </a:solidFill>
              <a:latin typeface="Nunito Black"/>
              <a:sym typeface="Nunito Black"/>
            </a:endParaRPr>
          </a:p>
        </p:txBody>
      </p:sp>
      <p:grpSp>
        <p:nvGrpSpPr>
          <p:cNvPr id="4" name="Grupo 3">
            <a:extLst>
              <a:ext uri="{FF2B5EF4-FFF2-40B4-BE49-F238E27FC236}">
                <a16:creationId xmlns:a16="http://schemas.microsoft.com/office/drawing/2014/main" id="{C8392EEA-8FC3-9E7C-7734-AD4481D31EFE}"/>
              </a:ext>
            </a:extLst>
          </p:cNvPr>
          <p:cNvGrpSpPr/>
          <p:nvPr userDrawn="1"/>
        </p:nvGrpSpPr>
        <p:grpSpPr>
          <a:xfrm>
            <a:off x="2168124" y="1236256"/>
            <a:ext cx="1720913" cy="1720913"/>
            <a:chOff x="402389" y="541776"/>
            <a:chExt cx="1720913" cy="1720913"/>
          </a:xfrm>
        </p:grpSpPr>
        <p:sp>
          <p:nvSpPr>
            <p:cNvPr id="7" name="Elipse 6">
              <a:extLst>
                <a:ext uri="{FF2B5EF4-FFF2-40B4-BE49-F238E27FC236}">
                  <a16:creationId xmlns:a16="http://schemas.microsoft.com/office/drawing/2014/main" id="{5058A326-28FB-82AD-EF75-A2AD25B62CE7}"/>
                </a:ext>
              </a:extLst>
            </p:cNvPr>
            <p:cNvSpPr/>
            <p:nvPr/>
          </p:nvSpPr>
          <p:spPr>
            <a:xfrm>
              <a:off x="402389" y="541776"/>
              <a:ext cx="1720913" cy="1720913"/>
            </a:xfrm>
            <a:prstGeom prst="ellipse">
              <a:avLst/>
            </a:prstGeom>
            <a:noFill/>
            <a:ln w="19050">
              <a:solidFill>
                <a:srgbClr val="F9CA3D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sp>
          <p:nvSpPr>
            <p:cNvPr id="9" name="Elipse 8">
              <a:extLst>
                <a:ext uri="{FF2B5EF4-FFF2-40B4-BE49-F238E27FC236}">
                  <a16:creationId xmlns:a16="http://schemas.microsoft.com/office/drawing/2014/main" id="{F101625F-5E0E-60DE-5E8A-660FC02E702A}"/>
                </a:ext>
              </a:extLst>
            </p:cNvPr>
            <p:cNvSpPr/>
            <p:nvPr/>
          </p:nvSpPr>
          <p:spPr>
            <a:xfrm>
              <a:off x="495515" y="637491"/>
              <a:ext cx="1521564" cy="1521564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 dirty="0"/>
            </a:p>
          </p:txBody>
        </p:sp>
      </p:grpSp>
      <p:sp>
        <p:nvSpPr>
          <p:cNvPr id="10" name="Title Placeholder 1">
            <a:extLst>
              <a:ext uri="{FF2B5EF4-FFF2-40B4-BE49-F238E27FC236}">
                <a16:creationId xmlns:a16="http://schemas.microsoft.com/office/drawing/2014/main" id="{C3231C00-9105-51FE-FF6C-80D56059B40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585547" y="1541653"/>
            <a:ext cx="92167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sz="9600" b="1" i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GB" dirty="0"/>
              <a:t>1</a:t>
            </a:r>
            <a:endParaRPr lang="es-ES_tradnl" dirty="0"/>
          </a:p>
        </p:txBody>
      </p:sp>
      <p:sp>
        <p:nvSpPr>
          <p:cNvPr id="11" name="Title Placeholder 1">
            <a:extLst>
              <a:ext uri="{FF2B5EF4-FFF2-40B4-BE49-F238E27FC236}">
                <a16:creationId xmlns:a16="http://schemas.microsoft.com/office/drawing/2014/main" id="{E368978A-5675-7C6E-BFC8-B2AAF8269243}"/>
              </a:ext>
            </a:extLst>
          </p:cNvPr>
          <p:cNvSpPr txBox="1">
            <a:spLocks/>
          </p:cNvSpPr>
          <p:nvPr userDrawn="1"/>
        </p:nvSpPr>
        <p:spPr>
          <a:xfrm>
            <a:off x="4218202" y="2421981"/>
            <a:ext cx="341453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8600" b="1" i="0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Título</a:t>
            </a:r>
            <a:endParaRPr lang="es-ES_tradnl" sz="8600" b="1" i="0" dirty="0">
              <a:solidFill>
                <a:srgbClr val="00206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2" name="Marcador de texto 3">
            <a:extLst>
              <a:ext uri="{FF2B5EF4-FFF2-40B4-BE49-F238E27FC236}">
                <a16:creationId xmlns:a16="http://schemas.microsoft.com/office/drawing/2014/main" id="{0745E475-33BC-C8C2-1F6C-5BE795048E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406608" y="3550909"/>
            <a:ext cx="3932237" cy="382588"/>
          </a:xfrm>
        </p:spPr>
        <p:txBody>
          <a:bodyPr>
            <a:normAutofit/>
          </a:bodyPr>
          <a:lstStyle>
            <a:lvl1pPr marL="0" indent="0">
              <a:buNone/>
              <a:defRPr sz="2000" b="0" i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es-CO" dirty="0"/>
          </a:p>
        </p:txBody>
      </p:sp>
      <p:pic>
        <p:nvPicPr>
          <p:cNvPr id="13" name="Google Shape;194;p10">
            <a:extLst>
              <a:ext uri="{FF2B5EF4-FFF2-40B4-BE49-F238E27FC236}">
                <a16:creationId xmlns:a16="http://schemas.microsoft.com/office/drawing/2014/main" id="{15E087CD-5DC6-C592-8944-0578D7E384A0}"/>
              </a:ext>
            </a:extLst>
          </p:cNvPr>
          <p:cNvPicPr preferRelativeResize="0"/>
          <p:nvPr userDrawn="1"/>
        </p:nvPicPr>
        <p:blipFill rotWithShape="1">
          <a:blip r:embed="rId4">
            <a:alphaModFix/>
          </a:blip>
          <a:srcRect/>
          <a:stretch/>
        </p:blipFill>
        <p:spPr>
          <a:xfrm>
            <a:off x="8755492" y="5955033"/>
            <a:ext cx="3100176" cy="77716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377483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áfico 1">
            <a:extLst>
              <a:ext uri="{FF2B5EF4-FFF2-40B4-BE49-F238E27FC236}">
                <a16:creationId xmlns:a16="http://schemas.microsoft.com/office/drawing/2014/main" id="{DE6935B8-1401-DB86-CD45-45E6F5F31B2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37646"/>
          <a:stretch/>
        </p:blipFill>
        <p:spPr>
          <a:xfrm rot="5400000">
            <a:off x="8737351" y="-2342611"/>
            <a:ext cx="996826" cy="5600896"/>
          </a:xfrm>
          <a:prstGeom prst="rect">
            <a:avLst/>
          </a:prstGeom>
        </p:spPr>
      </p:pic>
      <p:pic>
        <p:nvPicPr>
          <p:cNvPr id="3" name="Gráfico 2">
            <a:extLst>
              <a:ext uri="{FF2B5EF4-FFF2-40B4-BE49-F238E27FC236}">
                <a16:creationId xmlns:a16="http://schemas.microsoft.com/office/drawing/2014/main" id="{B9FD5E14-87E5-CC8A-E2CE-E8EFEAFA5EA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37646"/>
          <a:stretch/>
        </p:blipFill>
        <p:spPr>
          <a:xfrm rot="16200000">
            <a:off x="2232741" y="3593245"/>
            <a:ext cx="996826" cy="5600896"/>
          </a:xfrm>
          <a:prstGeom prst="rect">
            <a:avLst/>
          </a:prstGeom>
        </p:spPr>
      </p:pic>
      <p:pic>
        <p:nvPicPr>
          <p:cNvPr id="6" name="Google Shape;194;p10">
            <a:extLst>
              <a:ext uri="{FF2B5EF4-FFF2-40B4-BE49-F238E27FC236}">
                <a16:creationId xmlns:a16="http://schemas.microsoft.com/office/drawing/2014/main" id="{A6CCA62B-34D3-8455-B1EF-498E5280E97A}"/>
              </a:ext>
            </a:extLst>
          </p:cNvPr>
          <p:cNvPicPr preferRelativeResize="0"/>
          <p:nvPr userDrawn="1"/>
        </p:nvPicPr>
        <p:blipFill rotWithShape="1">
          <a:blip r:embed="rId4">
            <a:alphaModFix/>
          </a:blip>
          <a:srcRect/>
          <a:stretch/>
        </p:blipFill>
        <p:spPr>
          <a:xfrm>
            <a:off x="8755492" y="5955033"/>
            <a:ext cx="3100176" cy="777167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ítulo 1">
            <a:extLst>
              <a:ext uri="{FF2B5EF4-FFF2-40B4-BE49-F238E27FC236}">
                <a16:creationId xmlns:a16="http://schemas.microsoft.com/office/drawing/2014/main" id="{C105BE1A-D03E-FEDA-E090-2CD8B06AA1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3342" y="956250"/>
            <a:ext cx="4943343" cy="950154"/>
          </a:xfrm>
        </p:spPr>
        <p:txBody>
          <a:bodyPr>
            <a:normAutofit/>
          </a:bodyPr>
          <a:lstStyle>
            <a:lvl1pPr>
              <a:defRPr sz="2400" b="1" i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es-CO" dirty="0"/>
          </a:p>
        </p:txBody>
      </p:sp>
      <p:sp>
        <p:nvSpPr>
          <p:cNvPr id="9" name="Marcador de texto 3">
            <a:extLst>
              <a:ext uri="{FF2B5EF4-FFF2-40B4-BE49-F238E27FC236}">
                <a16:creationId xmlns:a16="http://schemas.microsoft.com/office/drawing/2014/main" id="{9258C23F-80F6-BA12-6C6A-7D2733191B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13342" y="2133551"/>
            <a:ext cx="10632424" cy="3210959"/>
          </a:xfrm>
        </p:spPr>
        <p:txBody>
          <a:bodyPr>
            <a:normAutofit/>
          </a:bodyPr>
          <a:lstStyle>
            <a:lvl1pPr marL="0" indent="0">
              <a:buNone/>
              <a:defRPr sz="2000" b="0" i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228220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áfico 1">
            <a:extLst>
              <a:ext uri="{FF2B5EF4-FFF2-40B4-BE49-F238E27FC236}">
                <a16:creationId xmlns:a16="http://schemas.microsoft.com/office/drawing/2014/main" id="{B6172DE5-5AD6-6737-7B9C-17E67E9073A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-4957" y="-132791"/>
            <a:ext cx="3552198" cy="7134499"/>
          </a:xfrm>
          <a:prstGeom prst="rect">
            <a:avLst/>
          </a:prstGeom>
        </p:spPr>
      </p:pic>
      <p:sp>
        <p:nvSpPr>
          <p:cNvPr id="3" name="Rectángulo 2">
            <a:extLst>
              <a:ext uri="{FF2B5EF4-FFF2-40B4-BE49-F238E27FC236}">
                <a16:creationId xmlns:a16="http://schemas.microsoft.com/office/drawing/2014/main" id="{A587A8FA-5EC2-F8A1-3C35-6FEDC640884E}"/>
              </a:ext>
            </a:extLst>
          </p:cNvPr>
          <p:cNvSpPr/>
          <p:nvPr userDrawn="1"/>
        </p:nvSpPr>
        <p:spPr>
          <a:xfrm>
            <a:off x="-38005" y="-126129"/>
            <a:ext cx="2059071" cy="7134499"/>
          </a:xfrm>
          <a:prstGeom prst="rect">
            <a:avLst/>
          </a:prstGeom>
          <a:solidFill>
            <a:srgbClr val="E9762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6" name="Google Shape;194;p10">
            <a:extLst>
              <a:ext uri="{FF2B5EF4-FFF2-40B4-BE49-F238E27FC236}">
                <a16:creationId xmlns:a16="http://schemas.microsoft.com/office/drawing/2014/main" id="{DB7BB90C-9CED-B9D2-285A-E7EF6F785B8B}"/>
              </a:ext>
            </a:extLst>
          </p:cNvPr>
          <p:cNvPicPr preferRelativeResize="0"/>
          <p:nvPr userDrawn="1"/>
        </p:nvPicPr>
        <p:blipFill rotWithShape="1">
          <a:blip r:embed="rId4">
            <a:alphaModFix/>
          </a:blip>
          <a:srcRect/>
          <a:stretch/>
        </p:blipFill>
        <p:spPr>
          <a:xfrm>
            <a:off x="8755492" y="5955033"/>
            <a:ext cx="3100176" cy="777167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Rectángulo redondeado 6">
            <a:extLst>
              <a:ext uri="{FF2B5EF4-FFF2-40B4-BE49-F238E27FC236}">
                <a16:creationId xmlns:a16="http://schemas.microsoft.com/office/drawing/2014/main" id="{BF45FC2D-AA70-D391-8979-3EA84EDB2443}"/>
              </a:ext>
            </a:extLst>
          </p:cNvPr>
          <p:cNvSpPr/>
          <p:nvPr userDrawn="1"/>
        </p:nvSpPr>
        <p:spPr>
          <a:xfrm>
            <a:off x="2149392" y="1850064"/>
            <a:ext cx="8738348" cy="2636875"/>
          </a:xfrm>
          <a:prstGeom prst="roundRect">
            <a:avLst/>
          </a:prstGeom>
          <a:solidFill>
            <a:srgbClr val="212A5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9" name="Title Placeholder 1">
            <a:extLst>
              <a:ext uri="{FF2B5EF4-FFF2-40B4-BE49-F238E27FC236}">
                <a16:creationId xmlns:a16="http://schemas.microsoft.com/office/drawing/2014/main" id="{4502A326-A31F-EA84-8729-333C64F69D97}"/>
              </a:ext>
            </a:extLst>
          </p:cNvPr>
          <p:cNvSpPr txBox="1">
            <a:spLocks/>
          </p:cNvSpPr>
          <p:nvPr userDrawn="1"/>
        </p:nvSpPr>
        <p:spPr>
          <a:xfrm>
            <a:off x="4312795" y="2406216"/>
            <a:ext cx="5304170" cy="148786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9600" b="1" i="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Gracias</a:t>
            </a:r>
            <a:endParaRPr lang="es-ES_tradnl" sz="9600" b="1" i="0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5334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378852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9D7941B-E1CA-7AA2-9376-17DAA236EA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/>
              <a:t>Click to edit Master title style</a:t>
            </a:r>
            <a:endParaRPr lang="es-ES_tradnl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5ECF8C-0360-1C04-8831-5F92D6F8F5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s-ES_trad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DEF926-2B80-8299-2252-FEEA9D5B3B7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1593E25-2C59-C343-AEFD-567020051792}" type="datetimeFigureOut">
              <a:rPr lang="es-ES_tradnl" smtClean="0"/>
              <a:t>24/4/25</a:t>
            </a:fld>
            <a:endParaRPr lang="es-ES_trad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00D2C1-DCB0-8576-1978-9C7DA4E114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770238-6A5D-163D-665B-76A9D0D66D9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5515836-D82E-854E-822B-DCD524E32282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1667312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6" r:id="rId3"/>
    <p:sldLayoutId id="2147483651" r:id="rId4"/>
    <p:sldLayoutId id="2147483660" r:id="rId5"/>
    <p:sldLayoutId id="2147483661" r:id="rId6"/>
    <p:sldLayoutId id="2147483662" r:id="rId7"/>
    <p:sldLayoutId id="2147483665" r:id="rId8"/>
    <p:sldLayoutId id="2147483652" r:id="rId9"/>
    <p:sldLayoutId id="2147483664" r:id="rId10"/>
    <p:sldLayoutId id="2147483653" r:id="rId11"/>
    <p:sldLayoutId id="2147483667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image" Target="../media/image17.svg"/><Relationship Id="rId18" Type="http://schemas.openxmlformats.org/officeDocument/2006/relationships/image" Target="../media/image22.png"/><Relationship Id="rId26" Type="http://schemas.openxmlformats.org/officeDocument/2006/relationships/image" Target="../media/image3.png"/><Relationship Id="rId3" Type="http://schemas.openxmlformats.org/officeDocument/2006/relationships/image" Target="../media/image5.svg"/><Relationship Id="rId21" Type="http://schemas.openxmlformats.org/officeDocument/2006/relationships/image" Target="../media/image25.svg"/><Relationship Id="rId7" Type="http://schemas.openxmlformats.org/officeDocument/2006/relationships/image" Target="../media/image11.svg"/><Relationship Id="rId12" Type="http://schemas.openxmlformats.org/officeDocument/2006/relationships/image" Target="../media/image16.png"/><Relationship Id="rId17" Type="http://schemas.openxmlformats.org/officeDocument/2006/relationships/image" Target="../media/image21.svg"/><Relationship Id="rId25" Type="http://schemas.openxmlformats.org/officeDocument/2006/relationships/image" Target="../media/image29.svg"/><Relationship Id="rId2" Type="http://schemas.openxmlformats.org/officeDocument/2006/relationships/image" Target="../media/image4.png"/><Relationship Id="rId16" Type="http://schemas.openxmlformats.org/officeDocument/2006/relationships/image" Target="../media/image20.png"/><Relationship Id="rId20" Type="http://schemas.openxmlformats.org/officeDocument/2006/relationships/image" Target="../media/image24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0.png"/><Relationship Id="rId11" Type="http://schemas.openxmlformats.org/officeDocument/2006/relationships/image" Target="../media/image15.svg"/><Relationship Id="rId24" Type="http://schemas.openxmlformats.org/officeDocument/2006/relationships/image" Target="../media/image28.png"/><Relationship Id="rId5" Type="http://schemas.openxmlformats.org/officeDocument/2006/relationships/image" Target="../media/image9.svg"/><Relationship Id="rId15" Type="http://schemas.openxmlformats.org/officeDocument/2006/relationships/image" Target="../media/image19.svg"/><Relationship Id="rId23" Type="http://schemas.openxmlformats.org/officeDocument/2006/relationships/image" Target="../media/image27.svg"/><Relationship Id="rId10" Type="http://schemas.openxmlformats.org/officeDocument/2006/relationships/image" Target="../media/image14.png"/><Relationship Id="rId19" Type="http://schemas.openxmlformats.org/officeDocument/2006/relationships/image" Target="../media/image23.svg"/><Relationship Id="rId4" Type="http://schemas.openxmlformats.org/officeDocument/2006/relationships/image" Target="../media/image8.png"/><Relationship Id="rId9" Type="http://schemas.openxmlformats.org/officeDocument/2006/relationships/image" Target="../media/image13.svg"/><Relationship Id="rId14" Type="http://schemas.openxmlformats.org/officeDocument/2006/relationships/image" Target="../media/image18.png"/><Relationship Id="rId22" Type="http://schemas.openxmlformats.org/officeDocument/2006/relationships/image" Target="../media/image2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2714CB7-FF65-DD98-437D-A92F544C19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F005222-AEC1-F562-7808-3EDFDEC62EE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506739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C7CEB9F-EF21-33D7-0FC1-EF7B203D6D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3D44029-1B66-CB23-EDE1-96DDAA43BA27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0393677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361D4B1-23F8-BD40-5EEA-2E44E0C323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6628281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B5FE3A7-C172-B44C-7F5A-76B0434283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BEF0536-CDE0-4A9B-8540-E3E4252B8E63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1B2EB97-CCB1-2CB7-58CC-7BC3E44E53CC}"/>
              </a:ext>
            </a:extLst>
          </p:cNvPr>
          <p:cNvSpPr>
            <a:spLocks noGrp="1"/>
          </p:cNvSpPr>
          <p:nvPr>
            <p:ph type="body" sz="half" idx="10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3C033841-B951-211F-817D-2164B7044D60}"/>
              </a:ext>
            </a:extLst>
          </p:cNvPr>
          <p:cNvSpPr>
            <a:spLocks noGrp="1"/>
          </p:cNvSpPr>
          <p:nvPr>
            <p:ph type="body" sz="half" idx="11"/>
          </p:nvPr>
        </p:nvSpPr>
        <p:spPr/>
        <p:txBody>
          <a:bodyPr/>
          <a:lstStyle/>
          <a:p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729900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E95D96D-6CCA-2CDB-F5ED-DE9828C74B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86BB54D-A2EC-D124-A34E-C56F0CCD9A5D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968290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3D10EE7-6D8B-05A8-EEA2-C342525AC0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BB5EE07-97CE-D7DA-95DD-2FEDD55117AF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254309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3CB2E7EA-98C6-3B05-F783-9F8C14442527}"/>
              </a:ext>
            </a:extLst>
          </p:cNvPr>
          <p:cNvSpPr txBox="1"/>
          <p:nvPr/>
        </p:nvSpPr>
        <p:spPr>
          <a:xfrm>
            <a:off x="1339702" y="1238521"/>
            <a:ext cx="53800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4800" b="1" dirty="0">
                <a:solidFill>
                  <a:srgbClr val="212A56"/>
                </a:solidFill>
                <a:latin typeface="Open Sans Extrabold" panose="020B0606030504020204" pitchFamily="34" charset="0"/>
                <a:ea typeface="Open Sans Extrabold" panose="020B0606030504020204" pitchFamily="34" charset="0"/>
                <a:cs typeface="Open Sans Extrabold" panose="020B0606030504020204" pitchFamily="34" charset="0"/>
              </a:rPr>
              <a:t>Set de iconos</a:t>
            </a:r>
          </a:p>
        </p:txBody>
      </p:sp>
      <p:pic>
        <p:nvPicPr>
          <p:cNvPr id="4" name="Gráfico 3">
            <a:extLst>
              <a:ext uri="{FF2B5EF4-FFF2-40B4-BE49-F238E27FC236}">
                <a16:creationId xmlns:a16="http://schemas.microsoft.com/office/drawing/2014/main" id="{70F1E5F3-74DC-8FAE-410F-7BED42E9B2E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37646"/>
          <a:stretch/>
        </p:blipFill>
        <p:spPr>
          <a:xfrm rot="5400000">
            <a:off x="8737351" y="-2342611"/>
            <a:ext cx="996826" cy="5600896"/>
          </a:xfrm>
          <a:prstGeom prst="rect">
            <a:avLst/>
          </a:prstGeom>
        </p:spPr>
      </p:pic>
      <p:pic>
        <p:nvPicPr>
          <p:cNvPr id="5" name="Gráfico 4">
            <a:extLst>
              <a:ext uri="{FF2B5EF4-FFF2-40B4-BE49-F238E27FC236}">
                <a16:creationId xmlns:a16="http://schemas.microsoft.com/office/drawing/2014/main" id="{FB91784D-7158-DAFE-81E9-B733A326022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37646"/>
          <a:stretch/>
        </p:blipFill>
        <p:spPr>
          <a:xfrm rot="16200000">
            <a:off x="2216975" y="3577479"/>
            <a:ext cx="996826" cy="5600896"/>
          </a:xfrm>
          <a:prstGeom prst="rect">
            <a:avLst/>
          </a:prstGeom>
        </p:spPr>
      </p:pic>
      <p:pic>
        <p:nvPicPr>
          <p:cNvPr id="7" name="Gráfico 6">
            <a:extLst>
              <a:ext uri="{FF2B5EF4-FFF2-40B4-BE49-F238E27FC236}">
                <a16:creationId xmlns:a16="http://schemas.microsoft.com/office/drawing/2014/main" id="{7E2CB23C-DB21-6C69-74CE-38CA63C715D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175793" y="2351789"/>
            <a:ext cx="1109647" cy="1109647"/>
          </a:xfrm>
          <a:prstGeom prst="rect">
            <a:avLst/>
          </a:prstGeom>
        </p:spPr>
      </p:pic>
      <p:pic>
        <p:nvPicPr>
          <p:cNvPr id="8" name="Gráfico 7">
            <a:extLst>
              <a:ext uri="{FF2B5EF4-FFF2-40B4-BE49-F238E27FC236}">
                <a16:creationId xmlns:a16="http://schemas.microsoft.com/office/drawing/2014/main" id="{031B7FF6-C484-F64F-D028-D46F94A8536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4984819" y="2351789"/>
            <a:ext cx="1109646" cy="1109646"/>
          </a:xfrm>
          <a:prstGeom prst="rect">
            <a:avLst/>
          </a:prstGeom>
        </p:spPr>
      </p:pic>
      <p:pic>
        <p:nvPicPr>
          <p:cNvPr id="9" name="Gráfico 8">
            <a:extLst>
              <a:ext uri="{FF2B5EF4-FFF2-40B4-BE49-F238E27FC236}">
                <a16:creationId xmlns:a16="http://schemas.microsoft.com/office/drawing/2014/main" id="{3D0BE7E7-70F9-2B3B-14DF-C0D252FF049D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3580307" y="2351790"/>
            <a:ext cx="1109645" cy="1109645"/>
          </a:xfrm>
          <a:prstGeom prst="rect">
            <a:avLst/>
          </a:prstGeom>
        </p:spPr>
      </p:pic>
      <p:pic>
        <p:nvPicPr>
          <p:cNvPr id="14" name="Gráfico 13">
            <a:extLst>
              <a:ext uri="{FF2B5EF4-FFF2-40B4-BE49-F238E27FC236}">
                <a16:creationId xmlns:a16="http://schemas.microsoft.com/office/drawing/2014/main" id="{708E3A26-D9A7-2C69-24F2-B7B9ADDFBEAC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6389332" y="2351789"/>
            <a:ext cx="1109647" cy="1109647"/>
          </a:xfrm>
          <a:prstGeom prst="rect">
            <a:avLst/>
          </a:prstGeom>
        </p:spPr>
      </p:pic>
      <p:pic>
        <p:nvPicPr>
          <p:cNvPr id="15" name="Gráfico 14">
            <a:extLst>
              <a:ext uri="{FF2B5EF4-FFF2-40B4-BE49-F238E27FC236}">
                <a16:creationId xmlns:a16="http://schemas.microsoft.com/office/drawing/2014/main" id="{D859A623-1453-EBFB-4E6A-65961057618F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5010951" y="3785386"/>
            <a:ext cx="1109647" cy="1109647"/>
          </a:xfrm>
          <a:prstGeom prst="rect">
            <a:avLst/>
          </a:prstGeom>
        </p:spPr>
      </p:pic>
      <p:pic>
        <p:nvPicPr>
          <p:cNvPr id="16" name="Gráfico 15">
            <a:extLst>
              <a:ext uri="{FF2B5EF4-FFF2-40B4-BE49-F238E27FC236}">
                <a16:creationId xmlns:a16="http://schemas.microsoft.com/office/drawing/2014/main" id="{41EBCD08-5F01-704F-FF8C-11261B21DDBE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3590250" y="3710250"/>
            <a:ext cx="1138319" cy="1138319"/>
          </a:xfrm>
          <a:prstGeom prst="rect">
            <a:avLst/>
          </a:prstGeom>
        </p:spPr>
      </p:pic>
      <p:pic>
        <p:nvPicPr>
          <p:cNvPr id="17" name="Gráfico 16">
            <a:extLst>
              <a:ext uri="{FF2B5EF4-FFF2-40B4-BE49-F238E27FC236}">
                <a16:creationId xmlns:a16="http://schemas.microsoft.com/office/drawing/2014/main" id="{EE71E011-E6E4-C16A-0904-A00BA9194F92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2175793" y="3664299"/>
            <a:ext cx="1132075" cy="1132075"/>
          </a:xfrm>
          <a:prstGeom prst="rect">
            <a:avLst/>
          </a:prstGeom>
        </p:spPr>
      </p:pic>
      <p:pic>
        <p:nvPicPr>
          <p:cNvPr id="18" name="Gráfico 17">
            <a:extLst>
              <a:ext uri="{FF2B5EF4-FFF2-40B4-BE49-F238E27FC236}">
                <a16:creationId xmlns:a16="http://schemas.microsoft.com/office/drawing/2014/main" id="{BCC3212F-6492-10A8-0676-C27B65489A15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96DAC541-7B7A-43D3-8B79-37D633B846F1}">
                <asvg:svgBlip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6402980" y="3762445"/>
            <a:ext cx="1109065" cy="1109065"/>
          </a:xfrm>
          <a:prstGeom prst="rect">
            <a:avLst/>
          </a:prstGeom>
        </p:spPr>
      </p:pic>
      <p:pic>
        <p:nvPicPr>
          <p:cNvPr id="19" name="Gráfico 18">
            <a:extLst>
              <a:ext uri="{FF2B5EF4-FFF2-40B4-BE49-F238E27FC236}">
                <a16:creationId xmlns:a16="http://schemas.microsoft.com/office/drawing/2014/main" id="{EB889B1E-7E41-2A04-64FE-1ED0F0066BE6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96DAC541-7B7A-43D3-8B79-37D633B846F1}">
                <asvg:svgBlip xmlns:asvg="http://schemas.microsoft.com/office/drawing/2016/SVG/main" r:embed="rId21"/>
              </a:ext>
            </a:extLst>
          </a:blip>
          <a:stretch>
            <a:fillRect/>
          </a:stretch>
        </p:blipFill>
        <p:spPr>
          <a:xfrm>
            <a:off x="9235764" y="3069390"/>
            <a:ext cx="1109065" cy="1109065"/>
          </a:xfrm>
          <a:prstGeom prst="rect">
            <a:avLst/>
          </a:prstGeom>
        </p:spPr>
      </p:pic>
      <p:pic>
        <p:nvPicPr>
          <p:cNvPr id="20" name="Gráfico 19">
            <a:extLst>
              <a:ext uri="{FF2B5EF4-FFF2-40B4-BE49-F238E27FC236}">
                <a16:creationId xmlns:a16="http://schemas.microsoft.com/office/drawing/2014/main" id="{7350D2CB-E416-C6DF-FD3D-2B8F55AD8F5A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96DAC541-7B7A-43D3-8B79-37D633B846F1}">
                <asvg:svgBlip xmlns:asvg="http://schemas.microsoft.com/office/drawing/2016/SVG/main" r:embed="rId23"/>
              </a:ext>
            </a:extLst>
          </a:blip>
          <a:stretch>
            <a:fillRect/>
          </a:stretch>
        </p:blipFill>
        <p:spPr>
          <a:xfrm>
            <a:off x="7793846" y="2351789"/>
            <a:ext cx="1109647" cy="1109647"/>
          </a:xfrm>
          <a:prstGeom prst="rect">
            <a:avLst/>
          </a:prstGeom>
        </p:spPr>
      </p:pic>
      <p:pic>
        <p:nvPicPr>
          <p:cNvPr id="21" name="Gráfico 20">
            <a:extLst>
              <a:ext uri="{FF2B5EF4-FFF2-40B4-BE49-F238E27FC236}">
                <a16:creationId xmlns:a16="http://schemas.microsoft.com/office/drawing/2014/main" id="{9CA4CD5D-87F5-C2EA-2583-37C3E33FF338}"/>
              </a:ext>
            </a:extLst>
          </p:cNvPr>
          <p:cNvPicPr>
            <a:picLocks noChangeAspect="1"/>
          </p:cNvPicPr>
          <p:nvPr/>
        </p:nvPicPr>
        <p:blipFill>
          <a:blip r:embed="rId24">
            <a:extLst>
              <a:ext uri="{96DAC541-7B7A-43D3-8B79-37D633B846F1}">
                <asvg:svgBlip xmlns:asvg="http://schemas.microsoft.com/office/drawing/2016/SVG/main" r:embed="rId25"/>
              </a:ext>
            </a:extLst>
          </a:blip>
          <a:stretch>
            <a:fillRect/>
          </a:stretch>
        </p:blipFill>
        <p:spPr>
          <a:xfrm>
            <a:off x="7794428" y="3808911"/>
            <a:ext cx="1109065" cy="1109065"/>
          </a:xfrm>
          <a:prstGeom prst="rect">
            <a:avLst/>
          </a:prstGeom>
        </p:spPr>
      </p:pic>
      <p:pic>
        <p:nvPicPr>
          <p:cNvPr id="3" name="Google Shape;194;p10">
            <a:extLst>
              <a:ext uri="{FF2B5EF4-FFF2-40B4-BE49-F238E27FC236}">
                <a16:creationId xmlns:a16="http://schemas.microsoft.com/office/drawing/2014/main" id="{EAE771C2-3479-2838-F1C6-27574D313C6C}"/>
              </a:ext>
            </a:extLst>
          </p:cNvPr>
          <p:cNvPicPr preferRelativeResize="0"/>
          <p:nvPr/>
        </p:nvPicPr>
        <p:blipFill rotWithShape="1">
          <a:blip r:embed="rId26">
            <a:alphaModFix/>
          </a:blip>
          <a:srcRect/>
          <a:stretch/>
        </p:blipFill>
        <p:spPr>
          <a:xfrm>
            <a:off x="8755492" y="5955033"/>
            <a:ext cx="3100176" cy="77716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511345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áfico 1">
            <a:extLst>
              <a:ext uri="{FF2B5EF4-FFF2-40B4-BE49-F238E27FC236}">
                <a16:creationId xmlns:a16="http://schemas.microsoft.com/office/drawing/2014/main" id="{236085C5-E668-9F01-91CC-E7BE04EF15B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-864446" y="0"/>
            <a:ext cx="3429000" cy="6871716"/>
          </a:xfrm>
          <a:prstGeom prst="rect">
            <a:avLst/>
          </a:prstGeom>
        </p:spPr>
      </p:pic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0736240E-1449-B149-38CD-034D5B977242}"/>
              </a:ext>
            </a:extLst>
          </p:cNvPr>
          <p:cNvGraphicFramePr>
            <a:graphicFrameLocks noGrp="1"/>
          </p:cNvGraphicFramePr>
          <p:nvPr/>
        </p:nvGraphicFramePr>
        <p:xfrm>
          <a:off x="1237511" y="1571644"/>
          <a:ext cx="8884464" cy="20261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21116">
                  <a:extLst>
                    <a:ext uri="{9D8B030D-6E8A-4147-A177-3AD203B41FA5}">
                      <a16:colId xmlns:a16="http://schemas.microsoft.com/office/drawing/2014/main" val="758993959"/>
                    </a:ext>
                  </a:extLst>
                </a:gridCol>
                <a:gridCol w="2221116">
                  <a:extLst>
                    <a:ext uri="{9D8B030D-6E8A-4147-A177-3AD203B41FA5}">
                      <a16:colId xmlns:a16="http://schemas.microsoft.com/office/drawing/2014/main" val="1575708330"/>
                    </a:ext>
                  </a:extLst>
                </a:gridCol>
                <a:gridCol w="2221116">
                  <a:extLst>
                    <a:ext uri="{9D8B030D-6E8A-4147-A177-3AD203B41FA5}">
                      <a16:colId xmlns:a16="http://schemas.microsoft.com/office/drawing/2014/main" val="1216721103"/>
                    </a:ext>
                  </a:extLst>
                </a:gridCol>
                <a:gridCol w="2221116">
                  <a:extLst>
                    <a:ext uri="{9D8B030D-6E8A-4147-A177-3AD203B41FA5}">
                      <a16:colId xmlns:a16="http://schemas.microsoft.com/office/drawing/2014/main" val="186558735"/>
                    </a:ext>
                  </a:extLst>
                </a:gridCol>
              </a:tblGrid>
              <a:tr h="399801">
                <a:tc>
                  <a:txBody>
                    <a:bodyPr/>
                    <a:lstStyle/>
                    <a:p>
                      <a:endParaRPr lang="es-CO" sz="2000" dirty="0"/>
                    </a:p>
                  </a:txBody>
                  <a:tcPr marL="99950" marR="99950" marT="49975" marB="49975">
                    <a:lnL w="12700" cap="flat" cmpd="sng" algn="ctr">
                      <a:solidFill>
                        <a:srgbClr val="212A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12A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12A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12A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12A56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CO" sz="2000" dirty="0"/>
                    </a:p>
                  </a:txBody>
                  <a:tcPr marL="99950" marR="99950" marT="49975" marB="49975">
                    <a:lnL w="12700" cap="flat" cmpd="sng" algn="ctr">
                      <a:solidFill>
                        <a:srgbClr val="212A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12A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12A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12A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12A56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CO" sz="2000" dirty="0"/>
                    </a:p>
                  </a:txBody>
                  <a:tcPr marL="99950" marR="99950" marT="49975" marB="49975">
                    <a:lnL w="12700" cap="flat" cmpd="sng" algn="ctr">
                      <a:solidFill>
                        <a:srgbClr val="212A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12A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12A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12A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12A56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CO" sz="2000" dirty="0"/>
                    </a:p>
                  </a:txBody>
                  <a:tcPr marL="99950" marR="99950" marT="49975" marB="49975">
                    <a:lnL w="12700" cap="flat" cmpd="sng" algn="ctr">
                      <a:solidFill>
                        <a:srgbClr val="212A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12A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12A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12A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12A5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4721418"/>
                  </a:ext>
                </a:extLst>
              </a:tr>
              <a:tr h="405354">
                <a:tc>
                  <a:txBody>
                    <a:bodyPr/>
                    <a:lstStyle/>
                    <a:p>
                      <a:endParaRPr lang="es-CO" sz="2000" dirty="0"/>
                    </a:p>
                  </a:txBody>
                  <a:tcPr marL="99950" marR="99950" marT="49975" marB="49975">
                    <a:lnL w="12700" cap="flat" cmpd="sng" algn="ctr">
                      <a:solidFill>
                        <a:srgbClr val="212A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12A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12A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12A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CO" sz="2000" dirty="0"/>
                    </a:p>
                  </a:txBody>
                  <a:tcPr marL="99950" marR="99950" marT="49975" marB="49975">
                    <a:lnL w="12700" cap="flat" cmpd="sng" algn="ctr">
                      <a:solidFill>
                        <a:srgbClr val="212A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12A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12A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12A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CO" sz="2000" dirty="0"/>
                    </a:p>
                  </a:txBody>
                  <a:tcPr marL="99950" marR="99950" marT="49975" marB="49975">
                    <a:lnL w="12700" cap="flat" cmpd="sng" algn="ctr">
                      <a:solidFill>
                        <a:srgbClr val="212A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12A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12A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12A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CO" sz="2000" dirty="0"/>
                    </a:p>
                  </a:txBody>
                  <a:tcPr marL="99950" marR="99950" marT="49975" marB="49975">
                    <a:lnL w="12700" cap="flat" cmpd="sng" algn="ctr">
                      <a:solidFill>
                        <a:srgbClr val="212A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12A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12A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12A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7735831"/>
                  </a:ext>
                </a:extLst>
              </a:tr>
              <a:tr h="405354">
                <a:tc>
                  <a:txBody>
                    <a:bodyPr/>
                    <a:lstStyle/>
                    <a:p>
                      <a:endParaRPr lang="es-CO" sz="2000" dirty="0"/>
                    </a:p>
                  </a:txBody>
                  <a:tcPr marL="99950" marR="99950" marT="49975" marB="49975">
                    <a:lnL w="12700" cap="flat" cmpd="sng" algn="ctr">
                      <a:solidFill>
                        <a:srgbClr val="212A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12A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12A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12A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CO" sz="2000" dirty="0"/>
                    </a:p>
                  </a:txBody>
                  <a:tcPr marL="99950" marR="99950" marT="49975" marB="49975">
                    <a:lnL w="12700" cap="flat" cmpd="sng" algn="ctr">
                      <a:solidFill>
                        <a:srgbClr val="212A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12A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12A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12A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CO" sz="2000" dirty="0"/>
                    </a:p>
                  </a:txBody>
                  <a:tcPr marL="99950" marR="99950" marT="49975" marB="49975">
                    <a:lnL w="12700" cap="flat" cmpd="sng" algn="ctr">
                      <a:solidFill>
                        <a:srgbClr val="212A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12A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12A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12A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CO" sz="2000" dirty="0"/>
                    </a:p>
                  </a:txBody>
                  <a:tcPr marL="99950" marR="99950" marT="49975" marB="49975">
                    <a:lnL w="12700" cap="flat" cmpd="sng" algn="ctr">
                      <a:solidFill>
                        <a:srgbClr val="212A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12A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12A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12A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8142560"/>
                  </a:ext>
                </a:extLst>
              </a:tr>
              <a:tr h="405354">
                <a:tc>
                  <a:txBody>
                    <a:bodyPr/>
                    <a:lstStyle/>
                    <a:p>
                      <a:endParaRPr lang="es-CO" sz="2000" dirty="0"/>
                    </a:p>
                  </a:txBody>
                  <a:tcPr marL="99950" marR="99950" marT="49975" marB="49975">
                    <a:lnL w="12700" cap="flat" cmpd="sng" algn="ctr">
                      <a:solidFill>
                        <a:srgbClr val="212A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12A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12A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12A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CO" sz="2000" dirty="0"/>
                    </a:p>
                  </a:txBody>
                  <a:tcPr marL="99950" marR="99950" marT="49975" marB="49975">
                    <a:lnL w="12700" cap="flat" cmpd="sng" algn="ctr">
                      <a:solidFill>
                        <a:srgbClr val="212A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12A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12A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12A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CO" sz="2000" dirty="0"/>
                    </a:p>
                  </a:txBody>
                  <a:tcPr marL="99950" marR="99950" marT="49975" marB="49975">
                    <a:lnL w="12700" cap="flat" cmpd="sng" algn="ctr">
                      <a:solidFill>
                        <a:srgbClr val="212A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12A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12A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12A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CO" sz="2000" dirty="0"/>
                    </a:p>
                  </a:txBody>
                  <a:tcPr marL="99950" marR="99950" marT="49975" marB="49975">
                    <a:lnL w="12700" cap="flat" cmpd="sng" algn="ctr">
                      <a:solidFill>
                        <a:srgbClr val="212A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12A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12A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12A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669678"/>
                  </a:ext>
                </a:extLst>
              </a:tr>
              <a:tr h="405354">
                <a:tc>
                  <a:txBody>
                    <a:bodyPr/>
                    <a:lstStyle/>
                    <a:p>
                      <a:endParaRPr lang="es-CO" sz="2000" dirty="0"/>
                    </a:p>
                  </a:txBody>
                  <a:tcPr marL="99950" marR="99950" marT="49975" marB="49975">
                    <a:lnL w="12700" cap="flat" cmpd="sng" algn="ctr">
                      <a:solidFill>
                        <a:srgbClr val="212A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12A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12A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12A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CO" sz="2000" dirty="0"/>
                    </a:p>
                  </a:txBody>
                  <a:tcPr marL="99950" marR="99950" marT="49975" marB="49975">
                    <a:lnL w="12700" cap="flat" cmpd="sng" algn="ctr">
                      <a:solidFill>
                        <a:srgbClr val="212A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12A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12A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12A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CO" sz="2000" dirty="0"/>
                    </a:p>
                  </a:txBody>
                  <a:tcPr marL="99950" marR="99950" marT="49975" marB="49975">
                    <a:lnL w="12700" cap="flat" cmpd="sng" algn="ctr">
                      <a:solidFill>
                        <a:srgbClr val="212A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12A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12A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12A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CO" sz="2000" dirty="0"/>
                    </a:p>
                  </a:txBody>
                  <a:tcPr marL="99950" marR="99950" marT="49975" marB="49975">
                    <a:lnL w="12700" cap="flat" cmpd="sng" algn="ctr">
                      <a:solidFill>
                        <a:srgbClr val="212A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12A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12A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12A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170861"/>
                  </a:ext>
                </a:extLst>
              </a:tr>
            </a:tbl>
          </a:graphicData>
        </a:graphic>
      </p:graphicFrame>
      <p:sp>
        <p:nvSpPr>
          <p:cNvPr id="11" name="CuadroTexto 10">
            <a:extLst>
              <a:ext uri="{FF2B5EF4-FFF2-40B4-BE49-F238E27FC236}">
                <a16:creationId xmlns:a16="http://schemas.microsoft.com/office/drawing/2014/main" id="{CAC7DB42-8D73-77ED-A0A3-4D710A489C4A}"/>
              </a:ext>
            </a:extLst>
          </p:cNvPr>
          <p:cNvSpPr txBox="1"/>
          <p:nvPr/>
        </p:nvSpPr>
        <p:spPr>
          <a:xfrm>
            <a:off x="2826489" y="756958"/>
            <a:ext cx="653902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O" sz="3200" b="1" dirty="0">
                <a:solidFill>
                  <a:srgbClr val="212A56"/>
                </a:solidFill>
                <a:latin typeface="Open Sans Extrabold" panose="020B0606030504020204" pitchFamily="34" charset="0"/>
                <a:ea typeface="Open Sans Extrabold" panose="020B0606030504020204" pitchFamily="34" charset="0"/>
                <a:cs typeface="Open Sans Extrabold" panose="020B0606030504020204" pitchFamily="34" charset="0"/>
              </a:rPr>
              <a:t>Tablas</a:t>
            </a:r>
          </a:p>
        </p:txBody>
      </p:sp>
      <p:graphicFrame>
        <p:nvGraphicFramePr>
          <p:cNvPr id="13" name="Tabla 12">
            <a:extLst>
              <a:ext uri="{FF2B5EF4-FFF2-40B4-BE49-F238E27FC236}">
                <a16:creationId xmlns:a16="http://schemas.microsoft.com/office/drawing/2014/main" id="{773B7FD6-AF01-F067-79A8-F8A273325DAF}"/>
              </a:ext>
            </a:extLst>
          </p:cNvPr>
          <p:cNvGraphicFramePr>
            <a:graphicFrameLocks noGrp="1"/>
          </p:cNvGraphicFramePr>
          <p:nvPr/>
        </p:nvGraphicFramePr>
        <p:xfrm>
          <a:off x="1237511" y="3827721"/>
          <a:ext cx="8884464" cy="2026166"/>
        </p:xfrm>
        <a:graphic>
          <a:graphicData uri="http://schemas.openxmlformats.org/drawingml/2006/table">
            <a:tbl>
              <a:tblPr firstRow="1" bandRow="1">
                <a:solidFill>
                  <a:srgbClr val="E97622"/>
                </a:solidFill>
                <a:tableStyleId>{5C22544A-7EE6-4342-B048-85BDC9FD1C3A}</a:tableStyleId>
              </a:tblPr>
              <a:tblGrid>
                <a:gridCol w="2221116">
                  <a:extLst>
                    <a:ext uri="{9D8B030D-6E8A-4147-A177-3AD203B41FA5}">
                      <a16:colId xmlns:a16="http://schemas.microsoft.com/office/drawing/2014/main" val="758993959"/>
                    </a:ext>
                  </a:extLst>
                </a:gridCol>
                <a:gridCol w="2221116">
                  <a:extLst>
                    <a:ext uri="{9D8B030D-6E8A-4147-A177-3AD203B41FA5}">
                      <a16:colId xmlns:a16="http://schemas.microsoft.com/office/drawing/2014/main" val="1575708330"/>
                    </a:ext>
                  </a:extLst>
                </a:gridCol>
                <a:gridCol w="2221116">
                  <a:extLst>
                    <a:ext uri="{9D8B030D-6E8A-4147-A177-3AD203B41FA5}">
                      <a16:colId xmlns:a16="http://schemas.microsoft.com/office/drawing/2014/main" val="1216721103"/>
                    </a:ext>
                  </a:extLst>
                </a:gridCol>
                <a:gridCol w="2221116">
                  <a:extLst>
                    <a:ext uri="{9D8B030D-6E8A-4147-A177-3AD203B41FA5}">
                      <a16:colId xmlns:a16="http://schemas.microsoft.com/office/drawing/2014/main" val="186558735"/>
                    </a:ext>
                  </a:extLst>
                </a:gridCol>
              </a:tblGrid>
              <a:tr h="399801">
                <a:tc>
                  <a:txBody>
                    <a:bodyPr/>
                    <a:lstStyle/>
                    <a:p>
                      <a:endParaRPr lang="es-CO" sz="2000" dirty="0"/>
                    </a:p>
                  </a:txBody>
                  <a:tcPr marL="99950" marR="99950" marT="49975" marB="49975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7622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CO" sz="2000" dirty="0"/>
                    </a:p>
                  </a:txBody>
                  <a:tcPr marL="99950" marR="99950" marT="49975" marB="49975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7622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CO" sz="2000" dirty="0"/>
                    </a:p>
                  </a:txBody>
                  <a:tcPr marL="99950" marR="99950" marT="49975" marB="49975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7622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CO" sz="2000" dirty="0"/>
                    </a:p>
                  </a:txBody>
                  <a:tcPr marL="99950" marR="99950" marT="49975" marB="49975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762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4721418"/>
                  </a:ext>
                </a:extLst>
              </a:tr>
              <a:tr h="405354">
                <a:tc>
                  <a:txBody>
                    <a:bodyPr/>
                    <a:lstStyle/>
                    <a:p>
                      <a:endParaRPr lang="es-CO" sz="2000" dirty="0"/>
                    </a:p>
                  </a:txBody>
                  <a:tcPr marL="99950" marR="99950" marT="49975" marB="49975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CO" sz="2000" dirty="0"/>
                    </a:p>
                  </a:txBody>
                  <a:tcPr marL="99950" marR="99950" marT="49975" marB="49975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CO" sz="2000" dirty="0"/>
                    </a:p>
                  </a:txBody>
                  <a:tcPr marL="99950" marR="99950" marT="49975" marB="49975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CO" sz="2000" dirty="0"/>
                    </a:p>
                  </a:txBody>
                  <a:tcPr marL="99950" marR="99950" marT="49975" marB="49975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7735831"/>
                  </a:ext>
                </a:extLst>
              </a:tr>
              <a:tr h="405354">
                <a:tc>
                  <a:txBody>
                    <a:bodyPr/>
                    <a:lstStyle/>
                    <a:p>
                      <a:endParaRPr lang="es-CO" sz="2000" dirty="0"/>
                    </a:p>
                  </a:txBody>
                  <a:tcPr marL="99950" marR="99950" marT="49975" marB="49975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CO" sz="2000" dirty="0"/>
                    </a:p>
                  </a:txBody>
                  <a:tcPr marL="99950" marR="99950" marT="49975" marB="49975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CO" sz="2000" dirty="0"/>
                    </a:p>
                  </a:txBody>
                  <a:tcPr marL="99950" marR="99950" marT="49975" marB="49975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CO" sz="2000" dirty="0"/>
                    </a:p>
                  </a:txBody>
                  <a:tcPr marL="99950" marR="99950" marT="49975" marB="49975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8142560"/>
                  </a:ext>
                </a:extLst>
              </a:tr>
              <a:tr h="405354">
                <a:tc>
                  <a:txBody>
                    <a:bodyPr/>
                    <a:lstStyle/>
                    <a:p>
                      <a:endParaRPr lang="es-CO" sz="2000" dirty="0"/>
                    </a:p>
                  </a:txBody>
                  <a:tcPr marL="99950" marR="99950" marT="49975" marB="49975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CO" sz="2000" dirty="0"/>
                    </a:p>
                  </a:txBody>
                  <a:tcPr marL="99950" marR="99950" marT="49975" marB="49975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CO" sz="2000" dirty="0"/>
                    </a:p>
                  </a:txBody>
                  <a:tcPr marL="99950" marR="99950" marT="49975" marB="49975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CO" sz="2000" dirty="0"/>
                    </a:p>
                  </a:txBody>
                  <a:tcPr marL="99950" marR="99950" marT="49975" marB="49975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669678"/>
                  </a:ext>
                </a:extLst>
              </a:tr>
              <a:tr h="405354">
                <a:tc>
                  <a:txBody>
                    <a:bodyPr/>
                    <a:lstStyle/>
                    <a:p>
                      <a:endParaRPr lang="es-CO" sz="2000" dirty="0"/>
                    </a:p>
                  </a:txBody>
                  <a:tcPr marL="99950" marR="99950" marT="49975" marB="49975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CO" sz="2000" dirty="0"/>
                    </a:p>
                  </a:txBody>
                  <a:tcPr marL="99950" marR="99950" marT="49975" marB="49975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CO" sz="2000" dirty="0"/>
                    </a:p>
                  </a:txBody>
                  <a:tcPr marL="99950" marR="99950" marT="49975" marB="49975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CO" sz="2000" dirty="0"/>
                    </a:p>
                  </a:txBody>
                  <a:tcPr marL="99950" marR="99950" marT="49975" marB="49975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170861"/>
                  </a:ext>
                </a:extLst>
              </a:tr>
            </a:tbl>
          </a:graphicData>
        </a:graphic>
      </p:graphicFrame>
      <p:pic>
        <p:nvPicPr>
          <p:cNvPr id="3" name="Google Shape;194;p10">
            <a:extLst>
              <a:ext uri="{FF2B5EF4-FFF2-40B4-BE49-F238E27FC236}">
                <a16:creationId xmlns:a16="http://schemas.microsoft.com/office/drawing/2014/main" id="{BB4291E7-0951-B078-8E2F-0C1F22D409B9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755492" y="5955033"/>
            <a:ext cx="3100176" cy="77716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373208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182033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</TotalTime>
  <Words>4</Words>
  <Application>Microsoft Macintosh PowerPoint</Application>
  <PresentationFormat>Panorámica</PresentationFormat>
  <Paragraphs>2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7" baseType="lpstr">
      <vt:lpstr>Aptos</vt:lpstr>
      <vt:lpstr>Aptos Display</vt:lpstr>
      <vt:lpstr>Arial</vt:lpstr>
      <vt:lpstr>Montserrat</vt:lpstr>
      <vt:lpstr>Nunito Black</vt:lpstr>
      <vt:lpstr>Open Sans</vt:lpstr>
      <vt:lpstr>Open Sans Extrabold</vt:lpstr>
      <vt:lpstr>Office Theme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Juan Pa Molina</dc:creator>
  <cp:lastModifiedBy>Claudia Hurtado Peña</cp:lastModifiedBy>
  <cp:revision>14</cp:revision>
  <dcterms:created xsi:type="dcterms:W3CDTF">2025-04-09T23:56:47Z</dcterms:created>
  <dcterms:modified xsi:type="dcterms:W3CDTF">2025-04-25T03:09:56Z</dcterms:modified>
</cp:coreProperties>
</file>